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3"/>
  </p:notesMasterIdLst>
  <p:sldIdLst>
    <p:sldId id="256" r:id="rId2"/>
    <p:sldId id="258" r:id="rId3"/>
    <p:sldId id="259" r:id="rId4"/>
    <p:sldId id="261" r:id="rId5"/>
    <p:sldId id="263" r:id="rId6"/>
    <p:sldId id="274" r:id="rId7"/>
    <p:sldId id="267" r:id="rId8"/>
    <p:sldId id="273" r:id="rId9"/>
    <p:sldId id="270" r:id="rId10"/>
    <p:sldId id="275" r:id="rId11"/>
    <p:sldId id="268" r:id="rId12"/>
  </p:sldIdLst>
  <p:sldSz cx="9144000" cy="6858000" type="screen4x3"/>
  <p:notesSz cx="10234613" cy="7104063"/>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3A3A3"/>
    <a:srgbClr val="FBBD00"/>
    <a:srgbClr val="4270C1"/>
    <a:srgbClr val="E97C30"/>
    <a:srgbClr val="F2F2F2"/>
    <a:srgbClr val="071F65"/>
    <a:srgbClr val="203864"/>
    <a:srgbClr val="D0D6EA"/>
    <a:srgbClr val="E9EBF5"/>
    <a:srgbClr val="6187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209" autoAdjust="0"/>
    <p:restoredTop sz="94660"/>
  </p:normalViewPr>
  <p:slideViewPr>
    <p:cSldViewPr snapToGrid="0">
      <p:cViewPr varScale="1">
        <p:scale>
          <a:sx n="67" d="100"/>
          <a:sy n="67" d="100"/>
        </p:scale>
        <p:origin x="1084" y="16"/>
      </p:cViewPr>
      <p:guideLst>
        <p:guide orient="horz" pos="2160"/>
        <p:guide pos="2880"/>
      </p:guideLst>
    </p:cSldViewPr>
  </p:slideViewPr>
  <p:notesTextViewPr>
    <p:cViewPr>
      <p:scale>
        <a:sx n="1" d="1"/>
        <a:sy n="1" d="1"/>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oleObject" Target="file:///C:\Users\20143\Desktop\7012List\data\cluster_verb.csv"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ser>
          <c:idx val="0"/>
          <c:order val="0"/>
          <c:dPt>
            <c:idx val="0"/>
            <c:bubble3D val="0"/>
            <c:spPr>
              <a:solidFill>
                <a:schemeClr val="accent1"/>
              </a:solidFill>
              <a:ln w="25400">
                <a:solidFill>
                  <a:schemeClr val="lt1"/>
                </a:solidFill>
              </a:ln>
              <a:effectLst/>
              <a:sp3d contourW="25400">
                <a:contourClr>
                  <a:schemeClr val="lt1"/>
                </a:contourClr>
              </a:sp3d>
            </c:spPr>
            <c:extLst>
              <c:ext xmlns:c16="http://schemas.microsoft.com/office/drawing/2014/chart" uri="{C3380CC4-5D6E-409C-BE32-E72D297353CC}">
                <c16:uniqueId val="{00000001-C28E-470E-AC25-AB00A824EA13}"/>
              </c:ext>
            </c:extLst>
          </c:dPt>
          <c:dPt>
            <c:idx val="1"/>
            <c:bubble3D val="0"/>
            <c:spPr>
              <a:solidFill>
                <a:schemeClr val="accent2"/>
              </a:solidFill>
              <a:ln w="25400">
                <a:solidFill>
                  <a:schemeClr val="lt1"/>
                </a:solidFill>
              </a:ln>
              <a:effectLst/>
              <a:sp3d contourW="25400">
                <a:contourClr>
                  <a:schemeClr val="lt1"/>
                </a:contourClr>
              </a:sp3d>
            </c:spPr>
            <c:extLst>
              <c:ext xmlns:c16="http://schemas.microsoft.com/office/drawing/2014/chart" uri="{C3380CC4-5D6E-409C-BE32-E72D297353CC}">
                <c16:uniqueId val="{00000003-C28E-470E-AC25-AB00A824EA13}"/>
              </c:ext>
            </c:extLst>
          </c:dPt>
          <c:dPt>
            <c:idx val="2"/>
            <c:bubble3D val="0"/>
            <c:spPr>
              <a:solidFill>
                <a:schemeClr val="accent3"/>
              </a:solidFill>
              <a:ln w="25400">
                <a:solidFill>
                  <a:schemeClr val="lt1"/>
                </a:solidFill>
              </a:ln>
              <a:effectLst/>
              <a:sp3d contourW="25400">
                <a:contourClr>
                  <a:schemeClr val="lt1"/>
                </a:contourClr>
              </a:sp3d>
            </c:spPr>
            <c:extLst>
              <c:ext xmlns:c16="http://schemas.microsoft.com/office/drawing/2014/chart" uri="{C3380CC4-5D6E-409C-BE32-E72D297353CC}">
                <c16:uniqueId val="{00000005-C28E-470E-AC25-AB00A824EA13}"/>
              </c:ext>
            </c:extLst>
          </c:dPt>
          <c:dPt>
            <c:idx val="3"/>
            <c:bubble3D val="0"/>
            <c:spPr>
              <a:solidFill>
                <a:schemeClr val="accent4"/>
              </a:solidFill>
              <a:ln w="25400">
                <a:solidFill>
                  <a:schemeClr val="lt1"/>
                </a:solidFill>
              </a:ln>
              <a:effectLst/>
              <a:sp3d contourW="25400">
                <a:contourClr>
                  <a:schemeClr val="lt1"/>
                </a:contourClr>
              </a:sp3d>
            </c:spPr>
            <c:extLst>
              <c:ext xmlns:c16="http://schemas.microsoft.com/office/drawing/2014/chart" uri="{C3380CC4-5D6E-409C-BE32-E72D297353CC}">
                <c16:uniqueId val="{00000007-C28E-470E-AC25-AB00A824EA13}"/>
              </c:ext>
            </c:extLst>
          </c:dPt>
          <c:cat>
            <c:strRef>
              <c:f>cluster_verb!$A$490:$D$490</c:f>
              <c:strCache>
                <c:ptCount val="4"/>
                <c:pt idx="0">
                  <c:v>Business action</c:v>
                </c:pt>
                <c:pt idx="1">
                  <c:v>Financial behavior</c:v>
                </c:pt>
                <c:pt idx="2">
                  <c:v>Technology</c:v>
                </c:pt>
                <c:pt idx="3">
                  <c:v>National strategies</c:v>
                </c:pt>
              </c:strCache>
            </c:strRef>
          </c:cat>
          <c:val>
            <c:numRef>
              <c:f>cluster_verb!$A$491:$D$491</c:f>
              <c:numCache>
                <c:formatCode>0.00%</c:formatCode>
                <c:ptCount val="4"/>
                <c:pt idx="0">
                  <c:v>0.27422544495715229</c:v>
                </c:pt>
                <c:pt idx="1">
                  <c:v>0.18787079762689518</c:v>
                </c:pt>
                <c:pt idx="2">
                  <c:v>0.32234673698088334</c:v>
                </c:pt>
                <c:pt idx="3">
                  <c:v>0.21555702043506922</c:v>
                </c:pt>
              </c:numCache>
            </c:numRef>
          </c:val>
          <c:extLst>
            <c:ext xmlns:c16="http://schemas.microsoft.com/office/drawing/2014/chart" uri="{C3380CC4-5D6E-409C-BE32-E72D297353CC}">
              <c16:uniqueId val="{00000008-C28E-470E-AC25-AB00A824EA13}"/>
            </c:ext>
          </c:extLst>
        </c:ser>
        <c:dLbls>
          <c:showLegendKey val="0"/>
          <c:showVal val="0"/>
          <c:showCatName val="0"/>
          <c:showSerName val="0"/>
          <c:showPercent val="0"/>
          <c:showBubbleSize val="0"/>
          <c:showLeaderLines val="1"/>
        </c:dLbls>
      </c:pie3D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6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4434861" cy="356421"/>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5797066" y="0"/>
            <a:ext cx="4434861" cy="356421"/>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2020/1/14</a:t>
            </a:fld>
            <a:endParaRPr lang="zh-CN" altLang="en-US"/>
          </a:p>
        </p:txBody>
      </p:sp>
      <p:sp>
        <p:nvSpPr>
          <p:cNvPr id="4" name="幻灯片图像占位符 3"/>
          <p:cNvSpPr>
            <a:spLocks noGrp="1" noRot="1" noChangeAspect="1"/>
          </p:cNvSpPr>
          <p:nvPr>
            <p:ph type="sldImg" idx="2"/>
          </p:nvPr>
        </p:nvSpPr>
        <p:spPr>
          <a:xfrm>
            <a:off x="3518805" y="887968"/>
            <a:ext cx="3196685" cy="2397514"/>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1023430" y="3418677"/>
            <a:ext cx="8187436" cy="27971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6747325"/>
            <a:ext cx="4434861" cy="35642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5797066" y="6747325"/>
            <a:ext cx="4434861" cy="356420"/>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82F288E0-7875-42C4-84C8-98DBBD3BF4D2}" type="datetimeFigureOut">
              <a:rPr lang="zh-CN" altLang="en-US" smtClean="0"/>
              <a:t>2020/1/14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82F288E0-7875-42C4-84C8-98DBBD3BF4D2}" type="datetimeFigureOut">
              <a:rPr lang="zh-CN" altLang="en-US" smtClean="0"/>
              <a:t>2020/1/14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82F288E0-7875-42C4-84C8-98DBBD3BF4D2}" type="datetimeFigureOut">
              <a:rPr lang="zh-CN" altLang="en-US" smtClean="0"/>
              <a:t>2020/1/14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82F288E0-7875-42C4-84C8-98DBBD3BF4D2}" type="datetimeFigureOut">
              <a:rPr lang="zh-CN" altLang="en-US" smtClean="0"/>
              <a:t>2020/1/14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82F288E0-7875-42C4-84C8-98DBBD3BF4D2}" type="datetimeFigureOut">
              <a:rPr lang="zh-CN" altLang="en-US" smtClean="0"/>
              <a:t>2020/1/14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82F288E0-7875-42C4-84C8-98DBBD3BF4D2}" type="datetimeFigureOut">
              <a:rPr lang="zh-CN" altLang="en-US" smtClean="0"/>
              <a:t>2020/1/14</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629842" y="2505075"/>
            <a:ext cx="386834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4629150" y="2505075"/>
            <a:ext cx="3887391"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82F288E0-7875-42C4-84C8-98DBBD3BF4D2}" type="datetimeFigureOut">
              <a:rPr lang="zh-CN" altLang="en-US" smtClean="0"/>
              <a:t>2020/1/14</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82F288E0-7875-42C4-84C8-98DBBD3BF4D2}" type="datetimeFigureOut">
              <a:rPr lang="zh-CN" altLang="en-US" smtClean="0"/>
              <a:t>2020/1/14</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2F288E0-7875-42C4-84C8-98DBBD3BF4D2}" type="datetimeFigureOut">
              <a:rPr lang="zh-CN" altLang="en-US" smtClean="0"/>
              <a:t>2020/1/14</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82F288E0-7875-42C4-84C8-98DBBD3BF4D2}" type="datetimeFigureOut">
              <a:rPr lang="zh-CN" altLang="en-US" smtClean="0"/>
              <a:t>2020/1/14</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82F288E0-7875-42C4-84C8-98DBBD3BF4D2}" type="datetimeFigureOut">
              <a:rPr lang="zh-CN" altLang="en-US" smtClean="0"/>
              <a:t>2020/1/14</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F288E0-7875-42C4-84C8-98DBBD3BF4D2}" type="datetimeFigureOut">
              <a:rPr lang="zh-CN" altLang="en-US" smtClean="0"/>
              <a:t>2020/1/14</a:t>
            </a:fld>
            <a:endParaRPr lang="zh-CN"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9BB5D0-35E4-459D-AEF3-FE4D7C45CC19}"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hyperlink" Target="https://www.scmp.com/" TargetMode="Externa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tiff"/></Relationships>
</file>

<file path=ppt/slides/_rels/slide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hyperlink" Target="http://39.107.92.174:8888/AD" TargetMode="External"/><Relationship Id="rId2" Type="http://schemas.openxmlformats.org/officeDocument/2006/relationships/hyperlink" Target="http://39.107.92.174:8888/AD?kw=huawei%20chips" TargetMode="External"/><Relationship Id="rId1" Type="http://schemas.openxmlformats.org/officeDocument/2006/relationships/slideLayout" Target="../slideLayouts/slideLayout2.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USA-China-Trade-War"/>
          <p:cNvPicPr>
            <a:picLocks noChangeAspect="1"/>
          </p:cNvPicPr>
          <p:nvPr/>
        </p:nvPicPr>
        <p:blipFill>
          <a:blip r:embed="rId2">
            <a:extLst>
              <a:ext uri="{BEBA8EAE-BF5A-486C-A8C5-ECC9F3942E4B}">
                <a14:imgProps xmlns:a14="http://schemas.microsoft.com/office/drawing/2010/main">
                  <a14:imgLayer r:embed="rId3">
                    <a14:imgEffect>
                      <a14:brightnessContrast bright="8000"/>
                    </a14:imgEffect>
                    <a14:imgEffect>
                      <a14:colorTemperature colorTemp="6341"/>
                    </a14:imgEffect>
                    <a14:imgEffect>
                      <a14:saturation sat="87000"/>
                    </a14:imgEffect>
                  </a14:imgLayer>
                </a14:imgProps>
              </a:ext>
            </a:extLst>
          </a:blip>
          <a:stretch>
            <a:fillRect/>
          </a:stretch>
        </p:blipFill>
        <p:spPr>
          <a:xfrm>
            <a:off x="1120536" y="508960"/>
            <a:ext cx="6902928" cy="3623812"/>
          </a:xfrm>
          <a:prstGeom prst="rect">
            <a:avLst/>
          </a:prstGeom>
          <a:effectLst/>
          <a:scene3d>
            <a:camera prst="orthographicFront">
              <a:rot lat="20700000" lon="300000" rev="300000"/>
            </a:camera>
            <a:lightRig rig="threePt" dir="t"/>
          </a:scene3d>
        </p:spPr>
      </p:pic>
      <p:sp>
        <p:nvSpPr>
          <p:cNvPr id="3" name="副标题 2"/>
          <p:cNvSpPr>
            <a:spLocks noGrp="1"/>
          </p:cNvSpPr>
          <p:nvPr>
            <p:ph type="subTitle" idx="1"/>
          </p:nvPr>
        </p:nvSpPr>
        <p:spPr>
          <a:xfrm>
            <a:off x="576229" y="4132772"/>
            <a:ext cx="7991539" cy="1153160"/>
          </a:xfrm>
        </p:spPr>
        <p:txBody>
          <a:bodyPr>
            <a:normAutofit fontScale="90000"/>
          </a:bodyPr>
          <a:lstStyle/>
          <a:p>
            <a:r>
              <a:rPr lang="en-US" altLang="zh-CN" sz="3600" b="1" dirty="0">
                <a:solidFill>
                  <a:srgbClr val="071F65"/>
                </a:solidFill>
                <a:latin typeface="Arial" panose="020B0604020202020204" pitchFamily="34" charset="0"/>
                <a:ea typeface="微软雅黑" panose="020B0503020204020204" charset="-122"/>
                <a:cs typeface="Arial" panose="020B0604020202020204" pitchFamily="34" charset="0"/>
                <a:sym typeface="+mn-ea"/>
              </a:rPr>
              <a:t>Knowledge Graph Based on the Impact</a:t>
            </a:r>
          </a:p>
          <a:p>
            <a:r>
              <a:rPr lang="en-US" altLang="zh-CN" sz="3600" b="1" dirty="0">
                <a:solidFill>
                  <a:srgbClr val="071F65"/>
                </a:solidFill>
                <a:latin typeface="Arial" panose="020B0604020202020204" pitchFamily="34" charset="0"/>
                <a:ea typeface="微软雅黑" panose="020B0503020204020204" charset="-122"/>
                <a:cs typeface="Arial" panose="020B0604020202020204" pitchFamily="34" charset="0"/>
                <a:sym typeface="+mn-ea"/>
              </a:rPr>
              <a:t> of Trade War on Electronic Industry</a:t>
            </a:r>
          </a:p>
        </p:txBody>
      </p:sp>
      <p:sp>
        <p:nvSpPr>
          <p:cNvPr id="6" name="文本框 5"/>
          <p:cNvSpPr txBox="1"/>
          <p:nvPr/>
        </p:nvSpPr>
        <p:spPr>
          <a:xfrm>
            <a:off x="826453" y="5310053"/>
            <a:ext cx="7491095" cy="1169551"/>
          </a:xfrm>
          <a:prstGeom prst="rect">
            <a:avLst/>
          </a:prstGeom>
          <a:noFill/>
        </p:spPr>
        <p:txBody>
          <a:bodyPr wrap="square" rtlCol="0" anchor="t">
            <a:spAutoFit/>
          </a:bodyPr>
          <a:lstStyle/>
          <a:p>
            <a:pPr algn="ctr">
              <a:lnSpc>
                <a:spcPct val="100000"/>
              </a:lnSpc>
              <a:spcBef>
                <a:spcPts val="0"/>
              </a:spcBef>
              <a:defRPr/>
            </a:pPr>
            <a:r>
              <a:rPr lang="en-US" altLang="zh-CN" b="1" kern="0" dirty="0">
                <a:solidFill>
                  <a:srgbClr val="071F65"/>
                </a:solidFill>
                <a:latin typeface="Arial" panose="020B0604020202020204" pitchFamily="34" charset="0"/>
                <a:ea typeface="微软雅黑" panose="020B0503020204020204" charset="-122"/>
                <a:cs typeface="Arial" panose="020B0604020202020204" pitchFamily="34" charset="0"/>
                <a:sym typeface="+mn-ea"/>
              </a:rPr>
              <a:t>Team A9</a:t>
            </a:r>
            <a:endParaRPr lang="en-US" altLang="zh-CN" b="1" kern="0" dirty="0">
              <a:solidFill>
                <a:srgbClr val="071F65"/>
              </a:solidFill>
              <a:latin typeface="Arial" panose="020B0604020202020204" pitchFamily="34" charset="0"/>
              <a:ea typeface="微软雅黑" panose="020B0503020204020204" charset="-122"/>
              <a:cs typeface="Arial" panose="020B0604020202020204" pitchFamily="34" charset="0"/>
            </a:endParaRPr>
          </a:p>
          <a:p>
            <a:pPr lvl="0" algn="ctr">
              <a:lnSpc>
                <a:spcPct val="100000"/>
              </a:lnSpc>
              <a:spcBef>
                <a:spcPts val="0"/>
              </a:spcBef>
              <a:defRPr/>
            </a:pPr>
            <a:endParaRPr lang="en-US" altLang="zh-CN" sz="800" kern="0" dirty="0">
              <a:solidFill>
                <a:srgbClr val="071F65"/>
              </a:solidFill>
              <a:latin typeface="Arial" panose="020B0604020202020204" pitchFamily="34" charset="0"/>
              <a:ea typeface="微软雅黑" panose="020B0503020204020204" charset="-122"/>
              <a:cs typeface="Arial" panose="020B0604020202020204" pitchFamily="34" charset="0"/>
              <a:sym typeface="+mn-ea"/>
            </a:endParaRPr>
          </a:p>
          <a:p>
            <a:pPr lvl="0" algn="ctr">
              <a:lnSpc>
                <a:spcPct val="100000"/>
              </a:lnSpc>
              <a:spcBef>
                <a:spcPts val="0"/>
              </a:spcBef>
              <a:defRPr/>
            </a:pPr>
            <a:r>
              <a:rPr lang="en-US" altLang="zh-CN" kern="0" dirty="0">
                <a:solidFill>
                  <a:srgbClr val="071F65"/>
                </a:solidFill>
                <a:latin typeface="Arial" panose="020B0604020202020204" pitchFamily="34" charset="0"/>
                <a:ea typeface="微软雅黑" panose="020B0503020204020204" charset="-122"/>
                <a:cs typeface="Arial" panose="020B0604020202020204" pitchFamily="34" charset="0"/>
                <a:sym typeface="+mn-ea"/>
              </a:rPr>
              <a:t>Presenter </a:t>
            </a:r>
            <a:r>
              <a:rPr lang="en-US" altLang="zh-CN" b="1" kern="0" dirty="0">
                <a:solidFill>
                  <a:srgbClr val="071F65"/>
                </a:solidFill>
                <a:latin typeface="Arial" panose="020B0604020202020204" pitchFamily="34" charset="0"/>
                <a:ea typeface="微软雅黑" panose="020B0503020204020204" charset="-122"/>
                <a:cs typeface="Arial" panose="020B0604020202020204" pitchFamily="34" charset="0"/>
                <a:sym typeface="+mn-ea"/>
              </a:rPr>
              <a:t> MEI </a:t>
            </a:r>
            <a:r>
              <a:rPr lang="en-US" altLang="zh-CN" b="1" kern="0" dirty="0" err="1">
                <a:solidFill>
                  <a:srgbClr val="071F65"/>
                </a:solidFill>
                <a:latin typeface="Arial" panose="020B0604020202020204" pitchFamily="34" charset="0"/>
                <a:ea typeface="微软雅黑" panose="020B0503020204020204" charset="-122"/>
                <a:cs typeface="Arial" panose="020B0604020202020204" pitchFamily="34" charset="0"/>
                <a:sym typeface="+mn-ea"/>
              </a:rPr>
              <a:t>Yudong</a:t>
            </a:r>
            <a:endParaRPr lang="en-US" altLang="zh-CN" b="1" kern="0" dirty="0">
              <a:solidFill>
                <a:srgbClr val="071F65"/>
              </a:solidFill>
              <a:latin typeface="Arial" panose="020B0604020202020204" pitchFamily="34" charset="0"/>
              <a:ea typeface="微软雅黑" panose="020B0503020204020204" charset="-122"/>
              <a:cs typeface="Arial" panose="020B0604020202020204" pitchFamily="34" charset="0"/>
            </a:endParaRPr>
          </a:p>
          <a:p>
            <a:pPr lvl="0">
              <a:lnSpc>
                <a:spcPct val="100000"/>
              </a:lnSpc>
              <a:spcBef>
                <a:spcPts val="0"/>
              </a:spcBef>
              <a:defRPr/>
            </a:pPr>
            <a:endParaRPr lang="en-US" altLang="zh-CN" sz="800" kern="0" dirty="0">
              <a:solidFill>
                <a:srgbClr val="071F65"/>
              </a:solidFill>
              <a:latin typeface="Arial" panose="020B0604020202020204" pitchFamily="34" charset="0"/>
              <a:ea typeface="微软雅黑" panose="020B0503020204020204" charset="-122"/>
              <a:cs typeface="Arial" panose="020B0604020202020204" pitchFamily="34" charset="0"/>
            </a:endParaRPr>
          </a:p>
          <a:p>
            <a:pPr lvl="0" algn="ctr">
              <a:lnSpc>
                <a:spcPct val="100000"/>
              </a:lnSpc>
              <a:spcBef>
                <a:spcPts val="0"/>
              </a:spcBef>
              <a:defRPr/>
            </a:pPr>
            <a:r>
              <a:rPr lang="en-US" altLang="zh-CN" b="1" dirty="0">
                <a:solidFill>
                  <a:srgbClr val="071F65"/>
                </a:solidFill>
                <a:latin typeface="Arial" panose="020B0604020202020204" pitchFamily="34" charset="0"/>
                <a:cs typeface="Arial" panose="020B0604020202020204" pitchFamily="34" charset="0"/>
                <a:sym typeface="+mn-ea"/>
              </a:rPr>
              <a:t>NIU </a:t>
            </a:r>
            <a:r>
              <a:rPr lang="en-US" altLang="zh-CN" b="1" dirty="0" err="1">
                <a:solidFill>
                  <a:srgbClr val="071F65"/>
                </a:solidFill>
                <a:latin typeface="Arial" panose="020B0604020202020204" pitchFamily="34" charset="0"/>
                <a:cs typeface="Arial" panose="020B0604020202020204" pitchFamily="34" charset="0"/>
                <a:sym typeface="+mn-ea"/>
              </a:rPr>
              <a:t>Yuke</a:t>
            </a:r>
            <a:r>
              <a:rPr lang="en-US" altLang="zh-CN" b="1" dirty="0">
                <a:solidFill>
                  <a:srgbClr val="071F65"/>
                </a:solidFill>
                <a:latin typeface="Arial" panose="020B0604020202020204" pitchFamily="34" charset="0"/>
                <a:cs typeface="Arial" panose="020B0604020202020204" pitchFamily="34" charset="0"/>
                <a:sym typeface="+mn-ea"/>
              </a:rPr>
              <a:t>, YUAN </a:t>
            </a:r>
            <a:r>
              <a:rPr lang="en-US" altLang="zh-CN" b="1" dirty="0" err="1">
                <a:solidFill>
                  <a:srgbClr val="071F65"/>
                </a:solidFill>
                <a:latin typeface="Arial" panose="020B0604020202020204" pitchFamily="34" charset="0"/>
                <a:cs typeface="Arial" panose="020B0604020202020204" pitchFamily="34" charset="0"/>
                <a:sym typeface="+mn-ea"/>
              </a:rPr>
              <a:t>Wengao</a:t>
            </a:r>
            <a:r>
              <a:rPr lang="en-US" altLang="zh-CN" b="1" dirty="0">
                <a:solidFill>
                  <a:srgbClr val="071F65"/>
                </a:solidFill>
                <a:latin typeface="Arial" panose="020B0604020202020204" pitchFamily="34" charset="0"/>
                <a:cs typeface="Arial" panose="020B0604020202020204" pitchFamily="34" charset="0"/>
                <a:sym typeface="+mn-ea"/>
              </a:rPr>
              <a:t>, ZHU Xin, Zhang </a:t>
            </a:r>
            <a:r>
              <a:rPr lang="en-US" altLang="zh-CN" b="1" dirty="0" err="1">
                <a:solidFill>
                  <a:srgbClr val="071F65"/>
                </a:solidFill>
                <a:latin typeface="Arial" panose="020B0604020202020204" pitchFamily="34" charset="0"/>
                <a:cs typeface="Arial" panose="020B0604020202020204" pitchFamily="34" charset="0"/>
                <a:sym typeface="+mn-ea"/>
              </a:rPr>
              <a:t>Yanling</a:t>
            </a:r>
            <a:r>
              <a:rPr lang="en-US" altLang="zh-CN" b="1" dirty="0">
                <a:solidFill>
                  <a:srgbClr val="071F65"/>
                </a:solidFill>
                <a:latin typeface="Arial" panose="020B0604020202020204" pitchFamily="34" charset="0"/>
                <a:cs typeface="Arial" panose="020B0604020202020204" pitchFamily="34" charset="0"/>
                <a:sym typeface="+mn-ea"/>
              </a:rPr>
              <a:t>, Zou </a:t>
            </a:r>
            <a:r>
              <a:rPr lang="en-US" altLang="zh-CN" b="1" dirty="0" err="1">
                <a:solidFill>
                  <a:srgbClr val="071F65"/>
                </a:solidFill>
                <a:latin typeface="Arial" panose="020B0604020202020204" pitchFamily="34" charset="0"/>
                <a:cs typeface="Arial" panose="020B0604020202020204" pitchFamily="34" charset="0"/>
                <a:sym typeface="+mn-ea"/>
              </a:rPr>
              <a:t>Xuyuan</a:t>
            </a:r>
            <a:endParaRPr lang="en-US" altLang="zh-CN" b="1" kern="0" dirty="0">
              <a:solidFill>
                <a:srgbClr val="071F65"/>
              </a:solidFill>
              <a:latin typeface="Arial" panose="020B0604020202020204" pitchFamily="34" charset="0"/>
              <a:ea typeface="微软雅黑" panose="020B0503020204020204" charset="-122"/>
              <a:cs typeface="Arial" panose="020B0604020202020204" pitchFamily="34" charset="0"/>
            </a:endParaRPr>
          </a:p>
        </p:txBody>
      </p:sp>
      <p:pic>
        <p:nvPicPr>
          <p:cNvPr id="2" name="图片 1"/>
          <p:cNvPicPr>
            <a:picLocks noChangeAspect="1"/>
          </p:cNvPicPr>
          <p:nvPr/>
        </p:nvPicPr>
        <p:blipFill>
          <a:blip r:embed="rId4"/>
          <a:stretch>
            <a:fillRect/>
          </a:stretch>
        </p:blipFill>
        <p:spPr>
          <a:xfrm>
            <a:off x="162561" y="263567"/>
            <a:ext cx="2614196" cy="516384"/>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0639AB4B-6610-4C93-B206-19C7D179701F}"/>
              </a:ext>
            </a:extLst>
          </p:cNvPr>
          <p:cNvSpPr txBox="1"/>
          <p:nvPr/>
        </p:nvSpPr>
        <p:spPr>
          <a:xfrm>
            <a:off x="512445" y="1011285"/>
            <a:ext cx="7888148" cy="2585323"/>
          </a:xfrm>
          <a:prstGeom prst="rect">
            <a:avLst/>
          </a:prstGeom>
          <a:solidFill>
            <a:schemeClr val="bg2">
              <a:alpha val="60000"/>
            </a:schemeClr>
          </a:solidFill>
        </p:spPr>
        <p:txBody>
          <a:bodyPr wrap="square" rtlCol="0">
            <a:spAutoFit/>
          </a:bodyPr>
          <a:lstStyle/>
          <a:p>
            <a:pPr marL="342900" indent="-342900">
              <a:buFont typeface="+mj-lt"/>
              <a:buAutoNum type="arabicPeriod"/>
            </a:pPr>
            <a:r>
              <a:rPr lang="en-US" altLang="zh-CN" dirty="0">
                <a:solidFill>
                  <a:srgbClr val="071F65"/>
                </a:solidFill>
                <a:latin typeface="Arial" panose="020B0604020202020204" pitchFamily="34" charset="0"/>
                <a:cs typeface="Arial" panose="020B0604020202020204" pitchFamily="34" charset="0"/>
              </a:rPr>
              <a:t>Jaccard similarity and cosine similarity are both utilized in calculating the distance between words, which smooths the function of the KG significantly; Most famous events are correlated reasonably but not all the connections are perfect;</a:t>
            </a:r>
          </a:p>
          <a:p>
            <a:pPr marL="342900" indent="-342900">
              <a:buFont typeface="+mj-lt"/>
              <a:buAutoNum type="arabicPeriod"/>
            </a:pPr>
            <a:r>
              <a:rPr lang="en-US" altLang="zh-CN" dirty="0">
                <a:solidFill>
                  <a:srgbClr val="071F65"/>
                </a:solidFill>
                <a:latin typeface="Arial" panose="020B0604020202020204" pitchFamily="34" charset="0"/>
                <a:cs typeface="Arial" panose="020B0604020202020204" pitchFamily="34" charset="0"/>
              </a:rPr>
              <a:t>The event abstracting method or pattern is too simple, which is to be upgraded with new technology such as NER, multiple-task learning model and so on;</a:t>
            </a:r>
          </a:p>
          <a:p>
            <a:pPr marL="342900" indent="-342900">
              <a:buFont typeface="+mj-lt"/>
              <a:buAutoNum type="arabicPeriod"/>
            </a:pPr>
            <a:r>
              <a:rPr lang="en-US" altLang="zh-CN" dirty="0">
                <a:solidFill>
                  <a:srgbClr val="071F65"/>
                </a:solidFill>
                <a:latin typeface="Arial" panose="020B0604020202020204" pitchFamily="34" charset="0"/>
                <a:cs typeface="Arial" panose="020B0604020202020204" pitchFamily="34" charset="0"/>
              </a:rPr>
              <a:t>The data and model have been mapped out on the server of </a:t>
            </a:r>
            <a:r>
              <a:rPr lang="en-US" altLang="zh-CN" u="sng" dirty="0">
                <a:solidFill>
                  <a:srgbClr val="071F65"/>
                </a:solidFill>
                <a:latin typeface="Arial" panose="020B0604020202020204" pitchFamily="34" charset="0"/>
                <a:cs typeface="Arial" panose="020B0604020202020204" pitchFamily="34" charset="0"/>
              </a:rPr>
              <a:t>39.107.92.174</a:t>
            </a:r>
            <a:r>
              <a:rPr lang="en-US" altLang="zh-CN" dirty="0">
                <a:solidFill>
                  <a:srgbClr val="071F65"/>
                </a:solidFill>
                <a:latin typeface="Arial" panose="020B0604020202020204" pitchFamily="34" charset="0"/>
                <a:cs typeface="Arial" panose="020B0604020202020204" pitchFamily="34" charset="0"/>
              </a:rPr>
              <a:t> with Tornado and MySQL. Feel free to enjoy it.</a:t>
            </a:r>
          </a:p>
        </p:txBody>
      </p:sp>
      <p:grpSp>
        <p:nvGrpSpPr>
          <p:cNvPr id="5" name="组合 4">
            <a:extLst>
              <a:ext uri="{FF2B5EF4-FFF2-40B4-BE49-F238E27FC236}">
                <a16:creationId xmlns:a16="http://schemas.microsoft.com/office/drawing/2014/main" id="{39E1B531-75F4-4F42-B560-EF24DAFD30BE}"/>
              </a:ext>
            </a:extLst>
          </p:cNvPr>
          <p:cNvGrpSpPr/>
          <p:nvPr/>
        </p:nvGrpSpPr>
        <p:grpSpPr>
          <a:xfrm>
            <a:off x="0" y="69215"/>
            <a:ext cx="6801485" cy="646430"/>
            <a:chOff x="0" y="109"/>
            <a:chExt cx="10711" cy="1018"/>
          </a:xfrm>
        </p:grpSpPr>
        <p:sp>
          <p:nvSpPr>
            <p:cNvPr id="6" name="矩形 46">
              <a:extLst>
                <a:ext uri="{FF2B5EF4-FFF2-40B4-BE49-F238E27FC236}">
                  <a16:creationId xmlns:a16="http://schemas.microsoft.com/office/drawing/2014/main" id="{A61FE2E0-2E8A-495F-BB95-33077E770480}"/>
                </a:ext>
              </a:extLst>
            </p:cNvPr>
            <p:cNvSpPr>
              <a:spLocks noChangeArrowheads="1"/>
            </p:cNvSpPr>
            <p:nvPr/>
          </p:nvSpPr>
          <p:spPr bwMode="auto">
            <a:xfrm>
              <a:off x="807" y="109"/>
              <a:ext cx="9904" cy="10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a:spcBef>
                  <a:spcPct val="20000"/>
                </a:spcBef>
                <a:buFont typeface="Arial" panose="020B0604020202090204" pitchFamily="34" charset="0"/>
                <a:buChar char="•"/>
                <a:defRPr sz="3200">
                  <a:solidFill>
                    <a:schemeClr val="tx1"/>
                  </a:solidFill>
                  <a:latin typeface="微软雅黑" panose="020B0503020204020204" charset="-122"/>
                  <a:ea typeface="微软雅黑" panose="020B0503020204020204" charset="-122"/>
                  <a:sym typeface="Calibri" panose="020F0702030404030204" charset="0"/>
                </a:defRPr>
              </a:lvl1pPr>
              <a:lvl2pPr marL="742950" indent="-285750">
                <a:spcBef>
                  <a:spcPct val="20000"/>
                </a:spcBef>
                <a:buFont typeface="Arial" panose="020B0604020202090204" pitchFamily="34" charset="0"/>
                <a:buChar char="–"/>
                <a:defRPr sz="2800">
                  <a:solidFill>
                    <a:schemeClr val="tx1"/>
                  </a:solidFill>
                  <a:latin typeface="微软雅黑" panose="020B0503020204020204" charset="-122"/>
                  <a:ea typeface="微软雅黑" panose="020B0503020204020204" charset="-122"/>
                  <a:sym typeface="Calibri" panose="020F0702030404030204" charset="0"/>
                </a:defRPr>
              </a:lvl2pPr>
              <a:lvl3pPr marL="1143000" indent="-228600">
                <a:spcBef>
                  <a:spcPct val="20000"/>
                </a:spcBef>
                <a:buFont typeface="Arial" panose="020B0604020202090204" pitchFamily="34" charset="0"/>
                <a:buChar char="•"/>
                <a:defRPr sz="2400">
                  <a:solidFill>
                    <a:schemeClr val="tx1"/>
                  </a:solidFill>
                  <a:latin typeface="微软雅黑" panose="020B0503020204020204" charset="-122"/>
                  <a:ea typeface="微软雅黑" panose="020B0503020204020204" charset="-122"/>
                  <a:sym typeface="Calibri" panose="020F0702030404030204" charset="0"/>
                </a:defRPr>
              </a:lvl3pPr>
              <a:lvl4pPr marL="1600200" indent="-228600">
                <a:spcBef>
                  <a:spcPct val="20000"/>
                </a:spcBef>
                <a:buFont typeface="Arial" panose="020B0604020202090204" pitchFamily="34" charset="0"/>
                <a:buChar char="–"/>
                <a:defRPr sz="2000">
                  <a:solidFill>
                    <a:schemeClr val="tx1"/>
                  </a:solidFill>
                  <a:latin typeface="微软雅黑" panose="020B0503020204020204" charset="-122"/>
                  <a:ea typeface="微软雅黑" panose="020B0503020204020204" charset="-122"/>
                  <a:sym typeface="Calibri" panose="020F0702030404030204" charset="0"/>
                </a:defRPr>
              </a:lvl4pPr>
              <a:lvl5pPr marL="2057400" indent="-228600">
                <a:spcBef>
                  <a:spcPct val="20000"/>
                </a:spcBef>
                <a:buFont typeface="Arial" panose="020B0604020202090204" pitchFamily="34" charset="0"/>
                <a:buChar char="»"/>
                <a:defRPr sz="2000">
                  <a:solidFill>
                    <a:schemeClr val="tx1"/>
                  </a:solidFill>
                  <a:latin typeface="微软雅黑" panose="020B0503020204020204" charset="-122"/>
                  <a:ea typeface="微软雅黑" panose="020B0503020204020204" charset="-122"/>
                  <a:sym typeface="Calibri" panose="020F0702030404030204" charset="0"/>
                </a:defRPr>
              </a:lvl5pPr>
              <a:lvl6pPr marL="2514600" indent="-228600" eaLnBrk="0" fontAlgn="base" hangingPunct="0">
                <a:spcBef>
                  <a:spcPct val="20000"/>
                </a:spcBef>
                <a:spcAft>
                  <a:spcPct val="0"/>
                </a:spcAft>
                <a:buFont typeface="Arial" panose="020B0604020202090204" pitchFamily="34" charset="0"/>
                <a:buChar char="»"/>
                <a:defRPr sz="2000">
                  <a:solidFill>
                    <a:schemeClr val="tx1"/>
                  </a:solidFill>
                  <a:latin typeface="微软雅黑" panose="020B0503020204020204" charset="-122"/>
                  <a:ea typeface="微软雅黑" panose="020B0503020204020204" charset="-122"/>
                  <a:sym typeface="Calibri" panose="020F0702030404030204" charset="0"/>
                </a:defRPr>
              </a:lvl6pPr>
              <a:lvl7pPr marL="2971800" indent="-228600" eaLnBrk="0" fontAlgn="base" hangingPunct="0">
                <a:spcBef>
                  <a:spcPct val="20000"/>
                </a:spcBef>
                <a:spcAft>
                  <a:spcPct val="0"/>
                </a:spcAft>
                <a:buFont typeface="Arial" panose="020B0604020202090204" pitchFamily="34" charset="0"/>
                <a:buChar char="»"/>
                <a:defRPr sz="2000">
                  <a:solidFill>
                    <a:schemeClr val="tx1"/>
                  </a:solidFill>
                  <a:latin typeface="微软雅黑" panose="020B0503020204020204" charset="-122"/>
                  <a:ea typeface="微软雅黑" panose="020B0503020204020204" charset="-122"/>
                  <a:sym typeface="Calibri" panose="020F0702030404030204" charset="0"/>
                </a:defRPr>
              </a:lvl7pPr>
              <a:lvl8pPr marL="3429000" indent="-228600" eaLnBrk="0" fontAlgn="base" hangingPunct="0">
                <a:spcBef>
                  <a:spcPct val="20000"/>
                </a:spcBef>
                <a:spcAft>
                  <a:spcPct val="0"/>
                </a:spcAft>
                <a:buFont typeface="Arial" panose="020B0604020202090204" pitchFamily="34" charset="0"/>
                <a:buChar char="»"/>
                <a:defRPr sz="2000">
                  <a:solidFill>
                    <a:schemeClr val="tx1"/>
                  </a:solidFill>
                  <a:latin typeface="微软雅黑" panose="020B0503020204020204" charset="-122"/>
                  <a:ea typeface="微软雅黑" panose="020B0503020204020204" charset="-122"/>
                  <a:sym typeface="Calibri" panose="020F0702030404030204" charset="0"/>
                </a:defRPr>
              </a:lvl8pPr>
              <a:lvl9pPr marL="3886200" indent="-228600" eaLnBrk="0" fontAlgn="base" hangingPunct="0">
                <a:spcBef>
                  <a:spcPct val="20000"/>
                </a:spcBef>
                <a:spcAft>
                  <a:spcPct val="0"/>
                </a:spcAft>
                <a:buFont typeface="Arial" panose="020B0604020202090204" pitchFamily="34" charset="0"/>
                <a:buChar char="»"/>
                <a:defRPr sz="2000">
                  <a:solidFill>
                    <a:schemeClr val="tx1"/>
                  </a:solidFill>
                  <a:latin typeface="微软雅黑" panose="020B0503020204020204" charset="-122"/>
                  <a:ea typeface="微软雅黑" panose="020B0503020204020204" charset="-122"/>
                  <a:sym typeface="Calibri" panose="020F0702030404030204" charset="0"/>
                </a:defRPr>
              </a:lvl9pPr>
            </a:lstStyle>
            <a:p>
              <a:pPr>
                <a:buNone/>
              </a:pPr>
              <a:r>
                <a:rPr lang="en-US" altLang="zh-CN" sz="3600" b="1" dirty="0">
                  <a:solidFill>
                    <a:srgbClr val="071F65"/>
                  </a:solidFill>
                  <a:latin typeface="Arial" panose="020B0604020202020204" pitchFamily="34" charset="0"/>
                  <a:cs typeface="Arial" panose="020B0604020202020204" pitchFamily="34" charset="0"/>
                </a:rPr>
                <a:t>Conclusion and Suggestion</a:t>
              </a:r>
            </a:p>
          </p:txBody>
        </p:sp>
        <p:sp>
          <p:nvSpPr>
            <p:cNvPr id="7" name="等腰三角形 47">
              <a:extLst>
                <a:ext uri="{FF2B5EF4-FFF2-40B4-BE49-F238E27FC236}">
                  <a16:creationId xmlns:a16="http://schemas.microsoft.com/office/drawing/2014/main" id="{A02C41ED-7828-45B6-848F-5B6D11108FB2}"/>
                </a:ext>
              </a:extLst>
            </p:cNvPr>
            <p:cNvSpPr>
              <a:spLocks noChangeArrowheads="1"/>
            </p:cNvSpPr>
            <p:nvPr/>
          </p:nvSpPr>
          <p:spPr bwMode="auto">
            <a:xfrm rot="5400000">
              <a:off x="-63" y="248"/>
              <a:ext cx="915" cy="790"/>
            </a:xfrm>
            <a:prstGeom prst="triangle">
              <a:avLst>
                <a:gd name="adj" fmla="val 50000"/>
              </a:avLst>
            </a:prstGeom>
            <a:solidFill>
              <a:srgbClr val="071F65"/>
            </a:solidFill>
            <a:ln>
              <a:noFill/>
            </a:ln>
          </p:spPr>
          <p:txBody>
            <a:bodyPr lIns="91438" tIns="45719" rIns="91438" bIns="45719" anchor="ctr"/>
            <a:lstStyle>
              <a:lvl1pPr>
                <a:spcBef>
                  <a:spcPct val="20000"/>
                </a:spcBef>
                <a:buFont typeface="Arial" panose="020B0604020202090204" pitchFamily="34" charset="0"/>
                <a:buChar char="•"/>
                <a:defRPr sz="3200">
                  <a:solidFill>
                    <a:schemeClr val="tx1"/>
                  </a:solidFill>
                  <a:latin typeface="微软雅黑" panose="020B0503020204020204" charset="-122"/>
                  <a:ea typeface="微软雅黑" panose="020B0503020204020204" charset="-122"/>
                  <a:sym typeface="Calibri" panose="020F0702030404030204" charset="0"/>
                </a:defRPr>
              </a:lvl1pPr>
              <a:lvl2pPr marL="742950" indent="-285750">
                <a:spcBef>
                  <a:spcPct val="20000"/>
                </a:spcBef>
                <a:buFont typeface="Arial" panose="020B0604020202090204" pitchFamily="34" charset="0"/>
                <a:buChar char="–"/>
                <a:defRPr sz="2800">
                  <a:solidFill>
                    <a:schemeClr val="tx1"/>
                  </a:solidFill>
                  <a:latin typeface="微软雅黑" panose="020B0503020204020204" charset="-122"/>
                  <a:ea typeface="微软雅黑" panose="020B0503020204020204" charset="-122"/>
                  <a:sym typeface="Calibri" panose="020F0702030404030204" charset="0"/>
                </a:defRPr>
              </a:lvl2pPr>
              <a:lvl3pPr marL="1143000" indent="-228600">
                <a:spcBef>
                  <a:spcPct val="20000"/>
                </a:spcBef>
                <a:buFont typeface="Arial" panose="020B0604020202090204" pitchFamily="34" charset="0"/>
                <a:buChar char="•"/>
                <a:defRPr sz="2400">
                  <a:solidFill>
                    <a:schemeClr val="tx1"/>
                  </a:solidFill>
                  <a:latin typeface="微软雅黑" panose="020B0503020204020204" charset="-122"/>
                  <a:ea typeface="微软雅黑" panose="020B0503020204020204" charset="-122"/>
                  <a:sym typeface="Calibri" panose="020F0702030404030204" charset="0"/>
                </a:defRPr>
              </a:lvl3pPr>
              <a:lvl4pPr marL="1600200" indent="-228600">
                <a:spcBef>
                  <a:spcPct val="20000"/>
                </a:spcBef>
                <a:buFont typeface="Arial" panose="020B0604020202090204" pitchFamily="34" charset="0"/>
                <a:buChar char="–"/>
                <a:defRPr sz="2000">
                  <a:solidFill>
                    <a:schemeClr val="tx1"/>
                  </a:solidFill>
                  <a:latin typeface="微软雅黑" panose="020B0503020204020204" charset="-122"/>
                  <a:ea typeface="微软雅黑" panose="020B0503020204020204" charset="-122"/>
                  <a:sym typeface="Calibri" panose="020F0702030404030204" charset="0"/>
                </a:defRPr>
              </a:lvl4pPr>
              <a:lvl5pPr marL="2057400" indent="-228600">
                <a:spcBef>
                  <a:spcPct val="20000"/>
                </a:spcBef>
                <a:buFont typeface="Arial" panose="020B0604020202090204" pitchFamily="34" charset="0"/>
                <a:buChar char="»"/>
                <a:defRPr sz="2000">
                  <a:solidFill>
                    <a:schemeClr val="tx1"/>
                  </a:solidFill>
                  <a:latin typeface="微软雅黑" panose="020B0503020204020204" charset="-122"/>
                  <a:ea typeface="微软雅黑" panose="020B0503020204020204" charset="-122"/>
                  <a:sym typeface="Calibri" panose="020F0702030404030204" charset="0"/>
                </a:defRPr>
              </a:lvl5pPr>
              <a:lvl6pPr marL="2514600" indent="-228600" eaLnBrk="0" fontAlgn="base" hangingPunct="0">
                <a:spcBef>
                  <a:spcPct val="20000"/>
                </a:spcBef>
                <a:spcAft>
                  <a:spcPct val="0"/>
                </a:spcAft>
                <a:buFont typeface="Arial" panose="020B0604020202090204" pitchFamily="34" charset="0"/>
                <a:buChar char="»"/>
                <a:defRPr sz="2000">
                  <a:solidFill>
                    <a:schemeClr val="tx1"/>
                  </a:solidFill>
                  <a:latin typeface="微软雅黑" panose="020B0503020204020204" charset="-122"/>
                  <a:ea typeface="微软雅黑" panose="020B0503020204020204" charset="-122"/>
                  <a:sym typeface="Calibri" panose="020F0702030404030204" charset="0"/>
                </a:defRPr>
              </a:lvl6pPr>
              <a:lvl7pPr marL="2971800" indent="-228600" eaLnBrk="0" fontAlgn="base" hangingPunct="0">
                <a:spcBef>
                  <a:spcPct val="20000"/>
                </a:spcBef>
                <a:spcAft>
                  <a:spcPct val="0"/>
                </a:spcAft>
                <a:buFont typeface="Arial" panose="020B0604020202090204" pitchFamily="34" charset="0"/>
                <a:buChar char="»"/>
                <a:defRPr sz="2000">
                  <a:solidFill>
                    <a:schemeClr val="tx1"/>
                  </a:solidFill>
                  <a:latin typeface="微软雅黑" panose="020B0503020204020204" charset="-122"/>
                  <a:ea typeface="微软雅黑" panose="020B0503020204020204" charset="-122"/>
                  <a:sym typeface="Calibri" panose="020F0702030404030204" charset="0"/>
                </a:defRPr>
              </a:lvl7pPr>
              <a:lvl8pPr marL="3429000" indent="-228600" eaLnBrk="0" fontAlgn="base" hangingPunct="0">
                <a:spcBef>
                  <a:spcPct val="20000"/>
                </a:spcBef>
                <a:spcAft>
                  <a:spcPct val="0"/>
                </a:spcAft>
                <a:buFont typeface="Arial" panose="020B0604020202090204" pitchFamily="34" charset="0"/>
                <a:buChar char="»"/>
                <a:defRPr sz="2000">
                  <a:solidFill>
                    <a:schemeClr val="tx1"/>
                  </a:solidFill>
                  <a:latin typeface="微软雅黑" panose="020B0503020204020204" charset="-122"/>
                  <a:ea typeface="微软雅黑" panose="020B0503020204020204" charset="-122"/>
                  <a:sym typeface="Calibri" panose="020F0702030404030204" charset="0"/>
                </a:defRPr>
              </a:lvl8pPr>
              <a:lvl9pPr marL="3886200" indent="-228600" eaLnBrk="0" fontAlgn="base" hangingPunct="0">
                <a:spcBef>
                  <a:spcPct val="20000"/>
                </a:spcBef>
                <a:spcAft>
                  <a:spcPct val="0"/>
                </a:spcAft>
                <a:buFont typeface="Arial" panose="020B0604020202090204" pitchFamily="34" charset="0"/>
                <a:buChar char="»"/>
                <a:defRPr sz="2000">
                  <a:solidFill>
                    <a:schemeClr val="tx1"/>
                  </a:solidFill>
                  <a:latin typeface="微软雅黑" panose="020B0503020204020204" charset="-122"/>
                  <a:ea typeface="微软雅黑" panose="020B0503020204020204" charset="-122"/>
                  <a:sym typeface="Calibri" panose="020F0702030404030204" charset="0"/>
                </a:defRPr>
              </a:lvl9pPr>
            </a:lstStyle>
            <a:p>
              <a:pPr algn="ctr" eaLnBrk="1" hangingPunct="1">
                <a:spcBef>
                  <a:spcPct val="0"/>
                </a:spcBef>
                <a:buFont typeface="Arial" panose="020B0604020202090204" pitchFamily="34" charset="0"/>
                <a:buNone/>
              </a:pPr>
              <a:endParaRPr lang="zh-CN" altLang="zh-CN" sz="2000">
                <a:solidFill>
                  <a:srgbClr val="FFFFFF"/>
                </a:solidFill>
                <a:latin typeface="Arial" panose="020B0604020202020204" pitchFamily="34" charset="0"/>
                <a:cs typeface="Arial" panose="020B0604020202020204" pitchFamily="34" charset="0"/>
                <a:sym typeface="微软雅黑" panose="020B0503020204020204" charset="-122"/>
              </a:endParaRPr>
            </a:p>
          </p:txBody>
        </p:sp>
      </p:grpSp>
      <p:sp>
        <p:nvSpPr>
          <p:cNvPr id="2" name="矩形 1">
            <a:extLst>
              <a:ext uri="{FF2B5EF4-FFF2-40B4-BE49-F238E27FC236}">
                <a16:creationId xmlns:a16="http://schemas.microsoft.com/office/drawing/2014/main" id="{A7C35070-3B87-4BFD-91D9-3191E1ECDB28}"/>
              </a:ext>
            </a:extLst>
          </p:cNvPr>
          <p:cNvSpPr/>
          <p:nvPr/>
        </p:nvSpPr>
        <p:spPr>
          <a:xfrm>
            <a:off x="512445" y="4509080"/>
            <a:ext cx="7888148" cy="2031325"/>
          </a:xfrm>
          <a:prstGeom prst="rect">
            <a:avLst/>
          </a:prstGeom>
          <a:solidFill>
            <a:srgbClr val="F2F2F2"/>
          </a:solidFill>
        </p:spPr>
        <p:txBody>
          <a:bodyPr wrap="square">
            <a:spAutoFit/>
          </a:bodyPr>
          <a:lstStyle/>
          <a:p>
            <a:pPr marL="342900" indent="-342900">
              <a:buFont typeface="+mj-lt"/>
              <a:buAutoNum type="arabicPeriod"/>
            </a:pPr>
            <a:r>
              <a:rPr lang="zh-CN" altLang="en-US" dirty="0">
                <a:solidFill>
                  <a:srgbClr val="071F65"/>
                </a:solidFill>
                <a:latin typeface="Arial" panose="020B0604020202020204" pitchFamily="34" charset="0"/>
                <a:cs typeface="Arial" panose="020B0604020202020204" pitchFamily="34" charset="0"/>
              </a:rPr>
              <a:t>Knowledge Graphs make data smart by processing information in a human-like way. A company of electronic industry could directly find its position from the KG and dig out the underlying pattern of how the company was impacted by trade war, hence to avoid potential risks from trade war. </a:t>
            </a:r>
            <a:endParaRPr lang="en-US" altLang="zh-CN" dirty="0">
              <a:solidFill>
                <a:srgbClr val="071F65"/>
              </a:solidFill>
              <a:latin typeface="Arial" panose="020B0604020202020204" pitchFamily="34" charset="0"/>
              <a:cs typeface="Arial" panose="020B0604020202020204" pitchFamily="34" charset="0"/>
            </a:endParaRPr>
          </a:p>
          <a:p>
            <a:pPr marL="342900" indent="-342900">
              <a:buFont typeface="+mj-lt"/>
              <a:buAutoNum type="arabicPeriod"/>
            </a:pPr>
            <a:r>
              <a:rPr lang="zh-CN" altLang="en-US" dirty="0">
                <a:solidFill>
                  <a:srgbClr val="071F65"/>
                </a:solidFill>
                <a:latin typeface="Arial" panose="020B0604020202020204" pitchFamily="34" charset="0"/>
                <a:cs typeface="Arial" panose="020B0604020202020204" pitchFamily="34" charset="0"/>
              </a:rPr>
              <a:t>Our KG also provides valuable information and logic for research on historic events, international relationship, supply chain, and so on. </a:t>
            </a:r>
          </a:p>
        </p:txBody>
      </p:sp>
      <p:grpSp>
        <p:nvGrpSpPr>
          <p:cNvPr id="8" name="组合 7">
            <a:extLst>
              <a:ext uri="{FF2B5EF4-FFF2-40B4-BE49-F238E27FC236}">
                <a16:creationId xmlns:a16="http://schemas.microsoft.com/office/drawing/2014/main" id="{2774664A-A01E-4D2F-8078-03701C65598A}"/>
              </a:ext>
            </a:extLst>
          </p:cNvPr>
          <p:cNvGrpSpPr/>
          <p:nvPr/>
        </p:nvGrpSpPr>
        <p:grpSpPr>
          <a:xfrm>
            <a:off x="-318" y="3607768"/>
            <a:ext cx="5629910" cy="646430"/>
            <a:chOff x="0" y="109"/>
            <a:chExt cx="8866" cy="1018"/>
          </a:xfrm>
        </p:grpSpPr>
        <p:sp>
          <p:nvSpPr>
            <p:cNvPr id="9" name="矩形 46">
              <a:extLst>
                <a:ext uri="{FF2B5EF4-FFF2-40B4-BE49-F238E27FC236}">
                  <a16:creationId xmlns:a16="http://schemas.microsoft.com/office/drawing/2014/main" id="{519C03B3-A4C4-4626-B78C-ACACF767D409}"/>
                </a:ext>
              </a:extLst>
            </p:cNvPr>
            <p:cNvSpPr>
              <a:spLocks noChangeArrowheads="1"/>
            </p:cNvSpPr>
            <p:nvPr/>
          </p:nvSpPr>
          <p:spPr bwMode="auto">
            <a:xfrm>
              <a:off x="807" y="109"/>
              <a:ext cx="8059" cy="10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a:spcBef>
                  <a:spcPct val="20000"/>
                </a:spcBef>
                <a:buFont typeface="Arial" panose="020B0604020202090204" pitchFamily="34" charset="0"/>
                <a:buChar char="•"/>
                <a:defRPr sz="3200">
                  <a:solidFill>
                    <a:schemeClr val="tx1"/>
                  </a:solidFill>
                  <a:latin typeface="微软雅黑" panose="020B0503020204020204" charset="-122"/>
                  <a:ea typeface="微软雅黑" panose="020B0503020204020204" charset="-122"/>
                  <a:sym typeface="Calibri" panose="020F0702030404030204" charset="0"/>
                </a:defRPr>
              </a:lvl1pPr>
              <a:lvl2pPr marL="742950" indent="-285750">
                <a:spcBef>
                  <a:spcPct val="20000"/>
                </a:spcBef>
                <a:buFont typeface="Arial" panose="020B0604020202090204" pitchFamily="34" charset="0"/>
                <a:buChar char="–"/>
                <a:defRPr sz="2800">
                  <a:solidFill>
                    <a:schemeClr val="tx1"/>
                  </a:solidFill>
                  <a:latin typeface="微软雅黑" panose="020B0503020204020204" charset="-122"/>
                  <a:ea typeface="微软雅黑" panose="020B0503020204020204" charset="-122"/>
                  <a:sym typeface="Calibri" panose="020F0702030404030204" charset="0"/>
                </a:defRPr>
              </a:lvl2pPr>
              <a:lvl3pPr marL="1143000" indent="-228600">
                <a:spcBef>
                  <a:spcPct val="20000"/>
                </a:spcBef>
                <a:buFont typeface="Arial" panose="020B0604020202090204" pitchFamily="34" charset="0"/>
                <a:buChar char="•"/>
                <a:defRPr sz="2400">
                  <a:solidFill>
                    <a:schemeClr val="tx1"/>
                  </a:solidFill>
                  <a:latin typeface="微软雅黑" panose="020B0503020204020204" charset="-122"/>
                  <a:ea typeface="微软雅黑" panose="020B0503020204020204" charset="-122"/>
                  <a:sym typeface="Calibri" panose="020F0702030404030204" charset="0"/>
                </a:defRPr>
              </a:lvl3pPr>
              <a:lvl4pPr marL="1600200" indent="-228600">
                <a:spcBef>
                  <a:spcPct val="20000"/>
                </a:spcBef>
                <a:buFont typeface="Arial" panose="020B0604020202090204" pitchFamily="34" charset="0"/>
                <a:buChar char="–"/>
                <a:defRPr sz="2000">
                  <a:solidFill>
                    <a:schemeClr val="tx1"/>
                  </a:solidFill>
                  <a:latin typeface="微软雅黑" panose="020B0503020204020204" charset="-122"/>
                  <a:ea typeface="微软雅黑" panose="020B0503020204020204" charset="-122"/>
                  <a:sym typeface="Calibri" panose="020F0702030404030204" charset="0"/>
                </a:defRPr>
              </a:lvl4pPr>
              <a:lvl5pPr marL="2057400" indent="-228600">
                <a:spcBef>
                  <a:spcPct val="20000"/>
                </a:spcBef>
                <a:buFont typeface="Arial" panose="020B0604020202090204" pitchFamily="34" charset="0"/>
                <a:buChar char="»"/>
                <a:defRPr sz="2000">
                  <a:solidFill>
                    <a:schemeClr val="tx1"/>
                  </a:solidFill>
                  <a:latin typeface="微软雅黑" panose="020B0503020204020204" charset="-122"/>
                  <a:ea typeface="微软雅黑" panose="020B0503020204020204" charset="-122"/>
                  <a:sym typeface="Calibri" panose="020F0702030404030204" charset="0"/>
                </a:defRPr>
              </a:lvl5pPr>
              <a:lvl6pPr marL="2514600" indent="-228600" eaLnBrk="0" fontAlgn="base" hangingPunct="0">
                <a:spcBef>
                  <a:spcPct val="20000"/>
                </a:spcBef>
                <a:spcAft>
                  <a:spcPct val="0"/>
                </a:spcAft>
                <a:buFont typeface="Arial" panose="020B0604020202090204" pitchFamily="34" charset="0"/>
                <a:buChar char="»"/>
                <a:defRPr sz="2000">
                  <a:solidFill>
                    <a:schemeClr val="tx1"/>
                  </a:solidFill>
                  <a:latin typeface="微软雅黑" panose="020B0503020204020204" charset="-122"/>
                  <a:ea typeface="微软雅黑" panose="020B0503020204020204" charset="-122"/>
                  <a:sym typeface="Calibri" panose="020F0702030404030204" charset="0"/>
                </a:defRPr>
              </a:lvl6pPr>
              <a:lvl7pPr marL="2971800" indent="-228600" eaLnBrk="0" fontAlgn="base" hangingPunct="0">
                <a:spcBef>
                  <a:spcPct val="20000"/>
                </a:spcBef>
                <a:spcAft>
                  <a:spcPct val="0"/>
                </a:spcAft>
                <a:buFont typeface="Arial" panose="020B0604020202090204" pitchFamily="34" charset="0"/>
                <a:buChar char="»"/>
                <a:defRPr sz="2000">
                  <a:solidFill>
                    <a:schemeClr val="tx1"/>
                  </a:solidFill>
                  <a:latin typeface="微软雅黑" panose="020B0503020204020204" charset="-122"/>
                  <a:ea typeface="微软雅黑" panose="020B0503020204020204" charset="-122"/>
                  <a:sym typeface="Calibri" panose="020F0702030404030204" charset="0"/>
                </a:defRPr>
              </a:lvl7pPr>
              <a:lvl8pPr marL="3429000" indent="-228600" eaLnBrk="0" fontAlgn="base" hangingPunct="0">
                <a:spcBef>
                  <a:spcPct val="20000"/>
                </a:spcBef>
                <a:spcAft>
                  <a:spcPct val="0"/>
                </a:spcAft>
                <a:buFont typeface="Arial" panose="020B0604020202090204" pitchFamily="34" charset="0"/>
                <a:buChar char="»"/>
                <a:defRPr sz="2000">
                  <a:solidFill>
                    <a:schemeClr val="tx1"/>
                  </a:solidFill>
                  <a:latin typeface="微软雅黑" panose="020B0503020204020204" charset="-122"/>
                  <a:ea typeface="微软雅黑" panose="020B0503020204020204" charset="-122"/>
                  <a:sym typeface="Calibri" panose="020F0702030404030204" charset="0"/>
                </a:defRPr>
              </a:lvl8pPr>
              <a:lvl9pPr marL="3886200" indent="-228600" eaLnBrk="0" fontAlgn="base" hangingPunct="0">
                <a:spcBef>
                  <a:spcPct val="20000"/>
                </a:spcBef>
                <a:spcAft>
                  <a:spcPct val="0"/>
                </a:spcAft>
                <a:buFont typeface="Arial" panose="020B0604020202090204" pitchFamily="34" charset="0"/>
                <a:buChar char="»"/>
                <a:defRPr sz="2000">
                  <a:solidFill>
                    <a:schemeClr val="tx1"/>
                  </a:solidFill>
                  <a:latin typeface="微软雅黑" panose="020B0503020204020204" charset="-122"/>
                  <a:ea typeface="微软雅黑" panose="020B0503020204020204" charset="-122"/>
                  <a:sym typeface="Calibri" panose="020F0702030404030204" charset="0"/>
                </a:defRPr>
              </a:lvl9pPr>
            </a:lstStyle>
            <a:p>
              <a:pPr>
                <a:buNone/>
              </a:pPr>
              <a:r>
                <a:rPr lang="en-US" altLang="zh-CN" sz="3600" b="1" dirty="0">
                  <a:solidFill>
                    <a:srgbClr val="071F65"/>
                  </a:solidFill>
                  <a:latin typeface="Arial" panose="020B0604020202020204" pitchFamily="34" charset="0"/>
                  <a:cs typeface="Arial" panose="020B0604020202020204" pitchFamily="34" charset="0"/>
                </a:rPr>
                <a:t>Business Applications</a:t>
              </a:r>
            </a:p>
          </p:txBody>
        </p:sp>
        <p:sp>
          <p:nvSpPr>
            <p:cNvPr id="10" name="等腰三角形 47">
              <a:extLst>
                <a:ext uri="{FF2B5EF4-FFF2-40B4-BE49-F238E27FC236}">
                  <a16:creationId xmlns:a16="http://schemas.microsoft.com/office/drawing/2014/main" id="{38AE37C0-A5D3-46E4-BFC4-A9F32169D216}"/>
                </a:ext>
              </a:extLst>
            </p:cNvPr>
            <p:cNvSpPr>
              <a:spLocks noChangeArrowheads="1"/>
            </p:cNvSpPr>
            <p:nvPr/>
          </p:nvSpPr>
          <p:spPr bwMode="auto">
            <a:xfrm rot="5400000">
              <a:off x="-63" y="248"/>
              <a:ext cx="915" cy="790"/>
            </a:xfrm>
            <a:prstGeom prst="triangle">
              <a:avLst>
                <a:gd name="adj" fmla="val 50000"/>
              </a:avLst>
            </a:prstGeom>
            <a:solidFill>
              <a:srgbClr val="071F65"/>
            </a:solidFill>
            <a:ln>
              <a:noFill/>
            </a:ln>
          </p:spPr>
          <p:txBody>
            <a:bodyPr lIns="91438" tIns="45719" rIns="91438" bIns="45719" anchor="ctr"/>
            <a:lstStyle>
              <a:lvl1pPr>
                <a:spcBef>
                  <a:spcPct val="20000"/>
                </a:spcBef>
                <a:buFont typeface="Arial" panose="020B0604020202090204" pitchFamily="34" charset="0"/>
                <a:buChar char="•"/>
                <a:defRPr sz="3200">
                  <a:solidFill>
                    <a:schemeClr val="tx1"/>
                  </a:solidFill>
                  <a:latin typeface="微软雅黑" panose="020B0503020204020204" charset="-122"/>
                  <a:ea typeface="微软雅黑" panose="020B0503020204020204" charset="-122"/>
                  <a:sym typeface="Calibri" panose="020F0702030404030204" charset="0"/>
                </a:defRPr>
              </a:lvl1pPr>
              <a:lvl2pPr marL="742950" indent="-285750">
                <a:spcBef>
                  <a:spcPct val="20000"/>
                </a:spcBef>
                <a:buFont typeface="Arial" panose="020B0604020202090204" pitchFamily="34" charset="0"/>
                <a:buChar char="–"/>
                <a:defRPr sz="2800">
                  <a:solidFill>
                    <a:schemeClr val="tx1"/>
                  </a:solidFill>
                  <a:latin typeface="微软雅黑" panose="020B0503020204020204" charset="-122"/>
                  <a:ea typeface="微软雅黑" panose="020B0503020204020204" charset="-122"/>
                  <a:sym typeface="Calibri" panose="020F0702030404030204" charset="0"/>
                </a:defRPr>
              </a:lvl2pPr>
              <a:lvl3pPr marL="1143000" indent="-228600">
                <a:spcBef>
                  <a:spcPct val="20000"/>
                </a:spcBef>
                <a:buFont typeface="Arial" panose="020B0604020202090204" pitchFamily="34" charset="0"/>
                <a:buChar char="•"/>
                <a:defRPr sz="2400">
                  <a:solidFill>
                    <a:schemeClr val="tx1"/>
                  </a:solidFill>
                  <a:latin typeface="微软雅黑" panose="020B0503020204020204" charset="-122"/>
                  <a:ea typeface="微软雅黑" panose="020B0503020204020204" charset="-122"/>
                  <a:sym typeface="Calibri" panose="020F0702030404030204" charset="0"/>
                </a:defRPr>
              </a:lvl3pPr>
              <a:lvl4pPr marL="1600200" indent="-228600">
                <a:spcBef>
                  <a:spcPct val="20000"/>
                </a:spcBef>
                <a:buFont typeface="Arial" panose="020B0604020202090204" pitchFamily="34" charset="0"/>
                <a:buChar char="–"/>
                <a:defRPr sz="2000">
                  <a:solidFill>
                    <a:schemeClr val="tx1"/>
                  </a:solidFill>
                  <a:latin typeface="微软雅黑" panose="020B0503020204020204" charset="-122"/>
                  <a:ea typeface="微软雅黑" panose="020B0503020204020204" charset="-122"/>
                  <a:sym typeface="Calibri" panose="020F0702030404030204" charset="0"/>
                </a:defRPr>
              </a:lvl4pPr>
              <a:lvl5pPr marL="2057400" indent="-228600">
                <a:spcBef>
                  <a:spcPct val="20000"/>
                </a:spcBef>
                <a:buFont typeface="Arial" panose="020B0604020202090204" pitchFamily="34" charset="0"/>
                <a:buChar char="»"/>
                <a:defRPr sz="2000">
                  <a:solidFill>
                    <a:schemeClr val="tx1"/>
                  </a:solidFill>
                  <a:latin typeface="微软雅黑" panose="020B0503020204020204" charset="-122"/>
                  <a:ea typeface="微软雅黑" panose="020B0503020204020204" charset="-122"/>
                  <a:sym typeface="Calibri" panose="020F0702030404030204" charset="0"/>
                </a:defRPr>
              </a:lvl5pPr>
              <a:lvl6pPr marL="2514600" indent="-228600" eaLnBrk="0" fontAlgn="base" hangingPunct="0">
                <a:spcBef>
                  <a:spcPct val="20000"/>
                </a:spcBef>
                <a:spcAft>
                  <a:spcPct val="0"/>
                </a:spcAft>
                <a:buFont typeface="Arial" panose="020B0604020202090204" pitchFamily="34" charset="0"/>
                <a:buChar char="»"/>
                <a:defRPr sz="2000">
                  <a:solidFill>
                    <a:schemeClr val="tx1"/>
                  </a:solidFill>
                  <a:latin typeface="微软雅黑" panose="020B0503020204020204" charset="-122"/>
                  <a:ea typeface="微软雅黑" panose="020B0503020204020204" charset="-122"/>
                  <a:sym typeface="Calibri" panose="020F0702030404030204" charset="0"/>
                </a:defRPr>
              </a:lvl6pPr>
              <a:lvl7pPr marL="2971800" indent="-228600" eaLnBrk="0" fontAlgn="base" hangingPunct="0">
                <a:spcBef>
                  <a:spcPct val="20000"/>
                </a:spcBef>
                <a:spcAft>
                  <a:spcPct val="0"/>
                </a:spcAft>
                <a:buFont typeface="Arial" panose="020B0604020202090204" pitchFamily="34" charset="0"/>
                <a:buChar char="»"/>
                <a:defRPr sz="2000">
                  <a:solidFill>
                    <a:schemeClr val="tx1"/>
                  </a:solidFill>
                  <a:latin typeface="微软雅黑" panose="020B0503020204020204" charset="-122"/>
                  <a:ea typeface="微软雅黑" panose="020B0503020204020204" charset="-122"/>
                  <a:sym typeface="Calibri" panose="020F0702030404030204" charset="0"/>
                </a:defRPr>
              </a:lvl7pPr>
              <a:lvl8pPr marL="3429000" indent="-228600" eaLnBrk="0" fontAlgn="base" hangingPunct="0">
                <a:spcBef>
                  <a:spcPct val="20000"/>
                </a:spcBef>
                <a:spcAft>
                  <a:spcPct val="0"/>
                </a:spcAft>
                <a:buFont typeface="Arial" panose="020B0604020202090204" pitchFamily="34" charset="0"/>
                <a:buChar char="»"/>
                <a:defRPr sz="2000">
                  <a:solidFill>
                    <a:schemeClr val="tx1"/>
                  </a:solidFill>
                  <a:latin typeface="微软雅黑" panose="020B0503020204020204" charset="-122"/>
                  <a:ea typeface="微软雅黑" panose="020B0503020204020204" charset="-122"/>
                  <a:sym typeface="Calibri" panose="020F0702030404030204" charset="0"/>
                </a:defRPr>
              </a:lvl8pPr>
              <a:lvl9pPr marL="3886200" indent="-228600" eaLnBrk="0" fontAlgn="base" hangingPunct="0">
                <a:spcBef>
                  <a:spcPct val="20000"/>
                </a:spcBef>
                <a:spcAft>
                  <a:spcPct val="0"/>
                </a:spcAft>
                <a:buFont typeface="Arial" panose="020B0604020202090204" pitchFamily="34" charset="0"/>
                <a:buChar char="»"/>
                <a:defRPr sz="2000">
                  <a:solidFill>
                    <a:schemeClr val="tx1"/>
                  </a:solidFill>
                  <a:latin typeface="微软雅黑" panose="020B0503020204020204" charset="-122"/>
                  <a:ea typeface="微软雅黑" panose="020B0503020204020204" charset="-122"/>
                  <a:sym typeface="Calibri" panose="020F0702030404030204" charset="0"/>
                </a:defRPr>
              </a:lvl9pPr>
            </a:lstStyle>
            <a:p>
              <a:pPr algn="ctr" eaLnBrk="1" hangingPunct="1">
                <a:spcBef>
                  <a:spcPct val="0"/>
                </a:spcBef>
                <a:buFont typeface="Arial" panose="020B0604020202090204" pitchFamily="34" charset="0"/>
                <a:buNone/>
              </a:pPr>
              <a:endParaRPr lang="zh-CN" altLang="zh-CN" sz="2000">
                <a:solidFill>
                  <a:srgbClr val="FFFFFF"/>
                </a:solidFill>
                <a:latin typeface="Arial" panose="020B0604020202020204" pitchFamily="34" charset="0"/>
                <a:cs typeface="Arial" panose="020B0604020202020204" pitchFamily="34" charset="0"/>
                <a:sym typeface="微软雅黑" panose="020B0503020204020204" charset="-122"/>
              </a:endParaRPr>
            </a:p>
          </p:txBody>
        </p:sp>
      </p:grpSp>
    </p:spTree>
    <p:extLst>
      <p:ext uri="{BB962C8B-B14F-4D97-AF65-F5344CB8AC3E}">
        <p14:creationId xmlns:p14="http://schemas.microsoft.com/office/powerpoint/2010/main" val="8052380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62560" y="263566"/>
            <a:ext cx="2994251" cy="591457"/>
          </a:xfrm>
          <a:prstGeom prst="rect">
            <a:avLst/>
          </a:prstGeom>
        </p:spPr>
      </p:pic>
      <p:sp>
        <p:nvSpPr>
          <p:cNvPr id="8" name="文本框 7"/>
          <p:cNvSpPr txBox="1"/>
          <p:nvPr/>
        </p:nvSpPr>
        <p:spPr>
          <a:xfrm>
            <a:off x="1630557" y="2767280"/>
            <a:ext cx="5882886" cy="1323439"/>
          </a:xfrm>
          <a:prstGeom prst="rect">
            <a:avLst/>
          </a:prstGeom>
          <a:noFill/>
          <a:ln w="76200">
            <a:noFill/>
          </a:ln>
        </p:spPr>
        <p:txBody>
          <a:bodyPr wrap="square" rtlCol="0">
            <a:spAutoFit/>
          </a:bodyPr>
          <a:lstStyle/>
          <a:p>
            <a:r>
              <a:rPr lang="en-US" altLang="zh-CN" sz="4000" b="1" dirty="0">
                <a:solidFill>
                  <a:srgbClr val="071F65"/>
                </a:solidFill>
                <a:latin typeface="Arial" panose="020B0604020202020204" pitchFamily="34" charset="0"/>
                <a:cs typeface="Arial" panose="020B0604020202020204" pitchFamily="34" charset="0"/>
              </a:rPr>
              <a:t>THANK YOU </a:t>
            </a:r>
          </a:p>
          <a:p>
            <a:pPr algn="r"/>
            <a:r>
              <a:rPr lang="en-US" altLang="zh-CN" sz="4000" b="1" dirty="0">
                <a:solidFill>
                  <a:srgbClr val="071F65"/>
                </a:solidFill>
                <a:latin typeface="Arial" panose="020B0604020202020204" pitchFamily="34" charset="0"/>
                <a:cs typeface="Arial" panose="020B0604020202020204" pitchFamily="34" charset="0"/>
              </a:rPr>
              <a:t>FOR ATTENTION </a:t>
            </a:r>
            <a:endParaRPr lang="zh-CN" altLang="en-US" sz="4000" b="1" dirty="0">
              <a:solidFill>
                <a:srgbClr val="071F65"/>
              </a:solidFill>
              <a:latin typeface="Arial" panose="020B0604020202020204" pitchFamily="34" charset="0"/>
              <a:cs typeface="Arial" panose="020B0604020202020204" pitchFamily="34"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408940" y="1206500"/>
            <a:ext cx="8350885" cy="4345156"/>
            <a:chOff x="1409" y="1287"/>
            <a:chExt cx="11006" cy="5036"/>
          </a:xfrm>
        </p:grpSpPr>
        <p:sp>
          <p:nvSpPr>
            <p:cNvPr id="6" name="文本框 27"/>
            <p:cNvSpPr txBox="1"/>
            <p:nvPr/>
          </p:nvSpPr>
          <p:spPr>
            <a:xfrm>
              <a:off x="1907" y="1781"/>
              <a:ext cx="10508" cy="1352"/>
            </a:xfrm>
            <a:prstGeom prst="roundRect">
              <a:avLst/>
            </a:prstGeom>
            <a:solidFill>
              <a:schemeClr val="bg1">
                <a:lumMod val="95000"/>
              </a:schemeClr>
            </a:solidFill>
            <a:ln w="12700">
              <a:noFill/>
            </a:ln>
          </p:spPr>
          <p:txBody>
            <a:bodyPr wrap="square" lIns="68580" tIns="34290" rIns="68580" bIns="34290" rtlCol="0">
              <a:spAutoFit/>
            </a:bodyPr>
            <a:lstStyle>
              <a:defPPr>
                <a:defRPr lang="en-US"/>
              </a:defPPr>
              <a:lvl1pPr marL="342900" indent="-342900">
                <a:buFont typeface="Arial" panose="020B0604020202090204" pitchFamily="34" charset="0"/>
                <a:buChar char="•"/>
                <a:defRPr sz="1600">
                  <a:latin typeface="Arial" panose="020B0604020202020204" pitchFamily="34" charset="0"/>
                  <a:ea typeface="微软雅黑" panose="020B0503020204020204" charset="-122"/>
                  <a:cs typeface="Arial" panose="020B0604020202020204" pitchFamily="34" charset="0"/>
                </a:defRPr>
              </a:lvl1pPr>
            </a:lstStyle>
            <a:p>
              <a:r>
                <a:rPr lang="en-US" altLang="zh-CN" dirty="0">
                  <a:sym typeface="+mn-ea"/>
                </a:rPr>
                <a:t>The China–United States trade war is an ongoing economic conflict between the world's two largest national economies.</a:t>
              </a:r>
            </a:p>
            <a:p>
              <a:endParaRPr lang="en-US" altLang="zh-CN" dirty="0"/>
            </a:p>
            <a:p>
              <a:r>
                <a:rPr lang="en-US" altLang="zh-CN" dirty="0">
                  <a:sym typeface="+mn-ea"/>
                </a:rPr>
                <a:t>The electronic industry , such as Huawei and ZTE, bore the bunt of trade war.</a:t>
              </a:r>
            </a:p>
          </p:txBody>
        </p:sp>
        <p:sp>
          <p:nvSpPr>
            <p:cNvPr id="7" name="矩形 6"/>
            <p:cNvSpPr/>
            <p:nvPr/>
          </p:nvSpPr>
          <p:spPr bwMode="auto">
            <a:xfrm>
              <a:off x="1409" y="1287"/>
              <a:ext cx="2279" cy="502"/>
            </a:xfrm>
            <a:prstGeom prst="rect">
              <a:avLst/>
            </a:prstGeom>
            <a:solidFill>
              <a:srgbClr val="071F65"/>
            </a:solidFill>
            <a:ln>
              <a:noFill/>
            </a:ln>
          </p:spPr>
          <p:txBody>
            <a:bodyPr vert="horz" wrap="square" lIns="68580" tIns="34290" rIns="68580" bIns="34290" numCol="1" rtlCol="0" anchor="t" anchorCtr="0" compatLnSpc="1"/>
            <a:lstStyle/>
            <a:p>
              <a:r>
                <a:rPr lang="en-US" altLang="zh-CN" sz="2000" b="1" dirty="0">
                  <a:solidFill>
                    <a:schemeClr val="bg1"/>
                  </a:solidFill>
                  <a:latin typeface="Arial" panose="020B0604020202020204" pitchFamily="34" charset="0"/>
                  <a:ea typeface="微软雅黑" panose="020B0503020204020204" charset="-122"/>
                  <a:cs typeface="Arial" panose="020B0604020202020204" pitchFamily="34" charset="0"/>
                  <a:sym typeface="+mn-ea"/>
                </a:rPr>
                <a:t>Background</a:t>
              </a:r>
            </a:p>
          </p:txBody>
        </p:sp>
        <p:sp>
          <p:nvSpPr>
            <p:cNvPr id="8" name="文本框 15"/>
            <p:cNvSpPr txBox="1"/>
            <p:nvPr/>
          </p:nvSpPr>
          <p:spPr>
            <a:xfrm>
              <a:off x="1907" y="4136"/>
              <a:ext cx="10508" cy="720"/>
            </a:xfrm>
            <a:prstGeom prst="roundRect">
              <a:avLst/>
            </a:prstGeom>
            <a:solidFill>
              <a:schemeClr val="bg1">
                <a:lumMod val="95000"/>
              </a:schemeClr>
            </a:solidFill>
            <a:ln w="12700">
              <a:noFill/>
            </a:ln>
          </p:spPr>
          <p:txBody>
            <a:bodyPr wrap="square" lIns="68580" tIns="34290" rIns="68580" bIns="34290" rtlCol="0">
              <a:spAutoFit/>
            </a:bodyPr>
            <a:lstStyle/>
            <a:p>
              <a:pPr marL="342900" indent="-342900">
                <a:buFont typeface="Arial" panose="020B0604020202090204" pitchFamily="34" charset="0"/>
                <a:buChar char="•"/>
              </a:pPr>
              <a:r>
                <a:rPr lang="en-US" altLang="zh-CN" sz="1600" dirty="0">
                  <a:latin typeface="Arial" panose="020B0604020202020204" pitchFamily="34" charset="0"/>
                  <a:ea typeface="微软雅黑" panose="020B0503020204020204" charset="-122"/>
                  <a:cs typeface="Arial" panose="020B0604020202020204" pitchFamily="34" charset="0"/>
                  <a:sym typeface="+mn-ea"/>
                </a:rPr>
                <a:t>Our goal is to find the impacts of the trade war on the electronic industry of China with up-to-date social media analytic techniques. </a:t>
              </a:r>
              <a:endParaRPr lang="en-US" altLang="zh-CN" sz="1600" dirty="0">
                <a:solidFill>
                  <a:schemeClr val="tx1">
                    <a:lumMod val="85000"/>
                    <a:lumOff val="15000"/>
                  </a:schemeClr>
                </a:solidFill>
                <a:latin typeface="Arial" panose="020B0604020202020204" pitchFamily="34" charset="0"/>
                <a:ea typeface="微软雅黑" panose="020B0503020204020204" charset="-122"/>
                <a:cs typeface="Arial" panose="020B0604020202020204" pitchFamily="34" charset="0"/>
                <a:sym typeface="+mn-ea"/>
              </a:endParaRPr>
            </a:p>
          </p:txBody>
        </p:sp>
        <p:sp>
          <p:nvSpPr>
            <p:cNvPr id="9" name="矩形 8"/>
            <p:cNvSpPr/>
            <p:nvPr/>
          </p:nvSpPr>
          <p:spPr bwMode="auto">
            <a:xfrm>
              <a:off x="1409" y="3642"/>
              <a:ext cx="2279" cy="502"/>
            </a:xfrm>
            <a:prstGeom prst="rect">
              <a:avLst/>
            </a:prstGeom>
            <a:solidFill>
              <a:srgbClr val="071F65"/>
            </a:solidFill>
            <a:ln>
              <a:noFill/>
            </a:ln>
          </p:spPr>
          <p:txBody>
            <a:bodyPr vert="horz" wrap="square" lIns="68580" tIns="34290" rIns="68580" bIns="34290" numCol="1" rtlCol="0" anchor="t" anchorCtr="0" compatLnSpc="1"/>
            <a:lstStyle/>
            <a:p>
              <a:r>
                <a:rPr lang="en-US" altLang="zh-CN" sz="2000" b="1" dirty="0">
                  <a:solidFill>
                    <a:schemeClr val="bg1"/>
                  </a:solidFill>
                  <a:latin typeface="Arial" panose="020B0604020202020204" pitchFamily="34" charset="0"/>
                  <a:ea typeface="微软雅黑" panose="020B0503020204020204" charset="-122"/>
                  <a:cs typeface="Arial" panose="020B0604020202020204" pitchFamily="34" charset="0"/>
                </a:rPr>
                <a:t>Objective</a:t>
              </a:r>
            </a:p>
          </p:txBody>
        </p:sp>
        <p:sp>
          <p:nvSpPr>
            <p:cNvPr id="10" name="文本框 24"/>
            <p:cNvSpPr txBox="1"/>
            <p:nvPr/>
          </p:nvSpPr>
          <p:spPr>
            <a:xfrm>
              <a:off x="1907" y="5918"/>
              <a:ext cx="10508" cy="405"/>
            </a:xfrm>
            <a:prstGeom prst="roundRect">
              <a:avLst/>
            </a:prstGeom>
            <a:solidFill>
              <a:schemeClr val="bg1">
                <a:lumMod val="95000"/>
              </a:schemeClr>
            </a:solidFill>
            <a:ln w="12700">
              <a:noFill/>
            </a:ln>
          </p:spPr>
          <p:txBody>
            <a:bodyPr wrap="square" lIns="68580" tIns="34290" rIns="68580" bIns="34290" rtlCol="0">
              <a:spAutoFit/>
            </a:bodyPr>
            <a:lstStyle>
              <a:defPPr>
                <a:defRPr lang="en-US"/>
              </a:defPPr>
              <a:lvl1pPr marL="342900" indent="-342900">
                <a:buFont typeface="Arial" panose="020B0604020202090204" pitchFamily="34" charset="0"/>
                <a:buChar char="•"/>
                <a:defRPr sz="1600">
                  <a:latin typeface="Arial" panose="020B0604020202020204" pitchFamily="34" charset="0"/>
                  <a:ea typeface="微软雅黑" panose="020B0503020204020204" charset="-122"/>
                  <a:cs typeface="Arial" panose="020B0604020202020204" pitchFamily="34" charset="0"/>
                </a:defRPr>
              </a:lvl1pPr>
            </a:lstStyle>
            <a:p>
              <a:r>
                <a:rPr lang="en-US" altLang="zh-CN" dirty="0">
                  <a:sym typeface="+mn-ea"/>
                </a:rPr>
                <a:t>South China Morning Post: </a:t>
              </a:r>
              <a:r>
                <a:rPr lang="zh-CN" altLang="en-US" dirty="0">
                  <a:hlinkClick r:id="rId2"/>
                </a:rPr>
                <a:t>https://www.scmp.com/</a:t>
              </a:r>
              <a:endParaRPr lang="zh-CN" altLang="en-US" dirty="0"/>
            </a:p>
          </p:txBody>
        </p:sp>
        <p:sp>
          <p:nvSpPr>
            <p:cNvPr id="11" name="矩形 10"/>
            <p:cNvSpPr/>
            <p:nvPr/>
          </p:nvSpPr>
          <p:spPr bwMode="auto">
            <a:xfrm>
              <a:off x="1409" y="5412"/>
              <a:ext cx="2279" cy="502"/>
            </a:xfrm>
            <a:prstGeom prst="rect">
              <a:avLst/>
            </a:prstGeom>
            <a:solidFill>
              <a:srgbClr val="071F65"/>
            </a:solidFill>
            <a:ln>
              <a:noFill/>
            </a:ln>
          </p:spPr>
          <p:txBody>
            <a:bodyPr vert="horz" wrap="square" lIns="68580" tIns="34290" rIns="68580" bIns="34290" numCol="1" rtlCol="0" anchor="t" anchorCtr="0" compatLnSpc="1"/>
            <a:lstStyle/>
            <a:p>
              <a:r>
                <a:rPr lang="en-US" altLang="zh-CN" sz="2000" b="1" dirty="0">
                  <a:solidFill>
                    <a:schemeClr val="bg1"/>
                  </a:solidFill>
                  <a:latin typeface="Arial" panose="020B0604020202020204" pitchFamily="34" charset="0"/>
                  <a:ea typeface="微软雅黑" panose="020B0503020204020204" charset="-122"/>
                  <a:cs typeface="Arial" panose="020B0604020202020204" pitchFamily="34" charset="0"/>
                </a:rPr>
                <a:t>Data Source</a:t>
              </a:r>
            </a:p>
          </p:txBody>
        </p:sp>
      </p:grpSp>
      <p:sp>
        <p:nvSpPr>
          <p:cNvPr id="64" name="文本框 23"/>
          <p:cNvSpPr txBox="1"/>
          <p:nvPr/>
        </p:nvSpPr>
        <p:spPr>
          <a:xfrm>
            <a:off x="531495" y="112015"/>
            <a:ext cx="3325495" cy="645160"/>
          </a:xfrm>
          <a:prstGeom prst="rect">
            <a:avLst/>
          </a:prstGeom>
          <a:noFill/>
        </p:spPr>
        <p:txBody>
          <a:bodyPr wrap="square" rtlCol="0">
            <a:spAutoFit/>
          </a:bodyPr>
          <a:lstStyle/>
          <a:p>
            <a:r>
              <a:rPr lang="en-US" altLang="zh-CN" sz="3600" b="1" dirty="0">
                <a:solidFill>
                  <a:srgbClr val="071F65"/>
                </a:solidFill>
                <a:latin typeface="Arial" panose="020B0604020202020204" pitchFamily="34" charset="0"/>
                <a:ea typeface="微软雅黑" panose="020B0503020204020204" charset="-122"/>
                <a:cs typeface="Arial" panose="020B0604020202020204" pitchFamily="34" charset="0"/>
              </a:rPr>
              <a:t>Introduction</a:t>
            </a:r>
          </a:p>
        </p:txBody>
      </p:sp>
      <p:sp>
        <p:nvSpPr>
          <p:cNvPr id="4" name="等腰三角形 47"/>
          <p:cNvSpPr>
            <a:spLocks noChangeArrowheads="1"/>
          </p:cNvSpPr>
          <p:nvPr/>
        </p:nvSpPr>
        <p:spPr bwMode="auto">
          <a:xfrm rot="5400000">
            <a:off x="-39787" y="157290"/>
            <a:ext cx="581159" cy="501585"/>
          </a:xfrm>
          <a:prstGeom prst="triangle">
            <a:avLst>
              <a:gd name="adj" fmla="val 50000"/>
            </a:avLst>
          </a:prstGeom>
          <a:solidFill>
            <a:srgbClr val="071F65"/>
          </a:solidFill>
          <a:ln>
            <a:noFill/>
          </a:ln>
        </p:spPr>
        <p:txBody>
          <a:bodyPr lIns="91438" tIns="45719" rIns="91438" bIns="45719" anchor="ctr"/>
          <a:lstStyle>
            <a:lvl1pPr>
              <a:spcBef>
                <a:spcPct val="20000"/>
              </a:spcBef>
              <a:buFont typeface="Arial" panose="020B0604020202090204" pitchFamily="34" charset="0"/>
              <a:buChar char="•"/>
              <a:defRPr sz="3200">
                <a:solidFill>
                  <a:schemeClr val="tx1"/>
                </a:solidFill>
                <a:latin typeface="微软雅黑" panose="020B0503020204020204" charset="-122"/>
                <a:ea typeface="微软雅黑" panose="020B0503020204020204" charset="-122"/>
                <a:sym typeface="Calibri" panose="020F0702030404030204" charset="0"/>
              </a:defRPr>
            </a:lvl1pPr>
            <a:lvl2pPr marL="742950" indent="-285750">
              <a:spcBef>
                <a:spcPct val="20000"/>
              </a:spcBef>
              <a:buFont typeface="Arial" panose="020B0604020202090204" pitchFamily="34" charset="0"/>
              <a:buChar char="–"/>
              <a:defRPr sz="2800">
                <a:solidFill>
                  <a:schemeClr val="tx1"/>
                </a:solidFill>
                <a:latin typeface="微软雅黑" panose="020B0503020204020204" charset="-122"/>
                <a:ea typeface="微软雅黑" panose="020B0503020204020204" charset="-122"/>
                <a:sym typeface="Calibri" panose="020F0702030404030204" charset="0"/>
              </a:defRPr>
            </a:lvl2pPr>
            <a:lvl3pPr marL="1143000" indent="-228600">
              <a:spcBef>
                <a:spcPct val="20000"/>
              </a:spcBef>
              <a:buFont typeface="Arial" panose="020B0604020202090204" pitchFamily="34" charset="0"/>
              <a:buChar char="•"/>
              <a:defRPr sz="2400">
                <a:solidFill>
                  <a:schemeClr val="tx1"/>
                </a:solidFill>
                <a:latin typeface="微软雅黑" panose="020B0503020204020204" charset="-122"/>
                <a:ea typeface="微软雅黑" panose="020B0503020204020204" charset="-122"/>
                <a:sym typeface="Calibri" panose="020F0702030404030204" charset="0"/>
              </a:defRPr>
            </a:lvl3pPr>
            <a:lvl4pPr marL="1600200" indent="-228600">
              <a:spcBef>
                <a:spcPct val="20000"/>
              </a:spcBef>
              <a:buFont typeface="Arial" panose="020B0604020202090204" pitchFamily="34" charset="0"/>
              <a:buChar char="–"/>
              <a:defRPr sz="2000">
                <a:solidFill>
                  <a:schemeClr val="tx1"/>
                </a:solidFill>
                <a:latin typeface="微软雅黑" panose="020B0503020204020204" charset="-122"/>
                <a:ea typeface="微软雅黑" panose="020B0503020204020204" charset="-122"/>
                <a:sym typeface="Calibri" panose="020F0702030404030204" charset="0"/>
              </a:defRPr>
            </a:lvl4pPr>
            <a:lvl5pPr marL="2057400" indent="-228600">
              <a:spcBef>
                <a:spcPct val="20000"/>
              </a:spcBef>
              <a:buFont typeface="Arial" panose="020B0604020202090204" pitchFamily="34" charset="0"/>
              <a:buChar char="»"/>
              <a:defRPr sz="2000">
                <a:solidFill>
                  <a:schemeClr val="tx1"/>
                </a:solidFill>
                <a:latin typeface="微软雅黑" panose="020B0503020204020204" charset="-122"/>
                <a:ea typeface="微软雅黑" panose="020B0503020204020204" charset="-122"/>
                <a:sym typeface="Calibri" panose="020F0702030404030204" charset="0"/>
              </a:defRPr>
            </a:lvl5pPr>
            <a:lvl6pPr marL="2514600" indent="-228600" eaLnBrk="0" fontAlgn="base" hangingPunct="0">
              <a:spcBef>
                <a:spcPct val="20000"/>
              </a:spcBef>
              <a:spcAft>
                <a:spcPct val="0"/>
              </a:spcAft>
              <a:buFont typeface="Arial" panose="020B0604020202090204" pitchFamily="34" charset="0"/>
              <a:buChar char="»"/>
              <a:defRPr sz="2000">
                <a:solidFill>
                  <a:schemeClr val="tx1"/>
                </a:solidFill>
                <a:latin typeface="微软雅黑" panose="020B0503020204020204" charset="-122"/>
                <a:ea typeface="微软雅黑" panose="020B0503020204020204" charset="-122"/>
                <a:sym typeface="Calibri" panose="020F0702030404030204" charset="0"/>
              </a:defRPr>
            </a:lvl6pPr>
            <a:lvl7pPr marL="2971800" indent="-228600" eaLnBrk="0" fontAlgn="base" hangingPunct="0">
              <a:spcBef>
                <a:spcPct val="20000"/>
              </a:spcBef>
              <a:spcAft>
                <a:spcPct val="0"/>
              </a:spcAft>
              <a:buFont typeface="Arial" panose="020B0604020202090204" pitchFamily="34" charset="0"/>
              <a:buChar char="»"/>
              <a:defRPr sz="2000">
                <a:solidFill>
                  <a:schemeClr val="tx1"/>
                </a:solidFill>
                <a:latin typeface="微软雅黑" panose="020B0503020204020204" charset="-122"/>
                <a:ea typeface="微软雅黑" panose="020B0503020204020204" charset="-122"/>
                <a:sym typeface="Calibri" panose="020F0702030404030204" charset="0"/>
              </a:defRPr>
            </a:lvl7pPr>
            <a:lvl8pPr marL="3429000" indent="-228600" eaLnBrk="0" fontAlgn="base" hangingPunct="0">
              <a:spcBef>
                <a:spcPct val="20000"/>
              </a:spcBef>
              <a:spcAft>
                <a:spcPct val="0"/>
              </a:spcAft>
              <a:buFont typeface="Arial" panose="020B0604020202090204" pitchFamily="34" charset="0"/>
              <a:buChar char="»"/>
              <a:defRPr sz="2000">
                <a:solidFill>
                  <a:schemeClr val="tx1"/>
                </a:solidFill>
                <a:latin typeface="微软雅黑" panose="020B0503020204020204" charset="-122"/>
                <a:ea typeface="微软雅黑" panose="020B0503020204020204" charset="-122"/>
                <a:sym typeface="Calibri" panose="020F0702030404030204" charset="0"/>
              </a:defRPr>
            </a:lvl8pPr>
            <a:lvl9pPr marL="3886200" indent="-228600" eaLnBrk="0" fontAlgn="base" hangingPunct="0">
              <a:spcBef>
                <a:spcPct val="20000"/>
              </a:spcBef>
              <a:spcAft>
                <a:spcPct val="0"/>
              </a:spcAft>
              <a:buFont typeface="Arial" panose="020B0604020202090204" pitchFamily="34" charset="0"/>
              <a:buChar char="»"/>
              <a:defRPr sz="2000">
                <a:solidFill>
                  <a:schemeClr val="tx1"/>
                </a:solidFill>
                <a:latin typeface="微软雅黑" panose="020B0503020204020204" charset="-122"/>
                <a:ea typeface="微软雅黑" panose="020B0503020204020204" charset="-122"/>
                <a:sym typeface="Calibri" panose="020F0702030404030204" charset="0"/>
              </a:defRPr>
            </a:lvl9pPr>
          </a:lstStyle>
          <a:p>
            <a:pPr algn="ctr" eaLnBrk="1" hangingPunct="1">
              <a:spcBef>
                <a:spcPct val="0"/>
              </a:spcBef>
              <a:buFont typeface="Arial" panose="020B0604020202090204" pitchFamily="34" charset="0"/>
              <a:buNone/>
            </a:pPr>
            <a:endParaRPr lang="zh-CN" altLang="zh-CN" sz="1800">
              <a:solidFill>
                <a:srgbClr val="071F65"/>
              </a:solidFill>
              <a:latin typeface="Arial" panose="020B0604020202020204" pitchFamily="34" charset="0"/>
              <a:cs typeface="Arial" panose="020B0604020202020204" pitchFamily="34" charset="0"/>
              <a:sym typeface="微软雅黑" panose="020B0503020204020204" charset="-122"/>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0" y="52705"/>
            <a:ext cx="2744470" cy="646430"/>
            <a:chOff x="0" y="83"/>
            <a:chExt cx="4322" cy="1018"/>
          </a:xfrm>
        </p:grpSpPr>
        <p:sp>
          <p:nvSpPr>
            <p:cNvPr id="46" name="矩形 46"/>
            <p:cNvSpPr>
              <a:spLocks noChangeArrowheads="1"/>
            </p:cNvSpPr>
            <p:nvPr/>
          </p:nvSpPr>
          <p:spPr bwMode="auto">
            <a:xfrm>
              <a:off x="719" y="83"/>
              <a:ext cx="3603" cy="10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a:spcBef>
                  <a:spcPct val="20000"/>
                </a:spcBef>
                <a:buFont typeface="Arial" panose="020B0604020202090204" pitchFamily="34" charset="0"/>
                <a:buChar char="•"/>
                <a:defRPr sz="3200">
                  <a:solidFill>
                    <a:schemeClr val="tx1"/>
                  </a:solidFill>
                  <a:latin typeface="微软雅黑" panose="020B0503020204020204" charset="-122"/>
                  <a:ea typeface="微软雅黑" panose="020B0503020204020204" charset="-122"/>
                  <a:sym typeface="Calibri" panose="020F0702030404030204" charset="0"/>
                </a:defRPr>
              </a:lvl1pPr>
              <a:lvl2pPr marL="742950" indent="-285750">
                <a:spcBef>
                  <a:spcPct val="20000"/>
                </a:spcBef>
                <a:buFont typeface="Arial" panose="020B0604020202090204" pitchFamily="34" charset="0"/>
                <a:buChar char="–"/>
                <a:defRPr sz="2800">
                  <a:solidFill>
                    <a:schemeClr val="tx1"/>
                  </a:solidFill>
                  <a:latin typeface="微软雅黑" panose="020B0503020204020204" charset="-122"/>
                  <a:ea typeface="微软雅黑" panose="020B0503020204020204" charset="-122"/>
                  <a:sym typeface="Calibri" panose="020F0702030404030204" charset="0"/>
                </a:defRPr>
              </a:lvl2pPr>
              <a:lvl3pPr marL="1143000" indent="-228600">
                <a:spcBef>
                  <a:spcPct val="20000"/>
                </a:spcBef>
                <a:buFont typeface="Arial" panose="020B0604020202090204" pitchFamily="34" charset="0"/>
                <a:buChar char="•"/>
                <a:defRPr sz="2400">
                  <a:solidFill>
                    <a:schemeClr val="tx1"/>
                  </a:solidFill>
                  <a:latin typeface="微软雅黑" panose="020B0503020204020204" charset="-122"/>
                  <a:ea typeface="微软雅黑" panose="020B0503020204020204" charset="-122"/>
                  <a:sym typeface="Calibri" panose="020F0702030404030204" charset="0"/>
                </a:defRPr>
              </a:lvl3pPr>
              <a:lvl4pPr marL="1600200" indent="-228600">
                <a:spcBef>
                  <a:spcPct val="20000"/>
                </a:spcBef>
                <a:buFont typeface="Arial" panose="020B0604020202090204" pitchFamily="34" charset="0"/>
                <a:buChar char="–"/>
                <a:defRPr sz="2000">
                  <a:solidFill>
                    <a:schemeClr val="tx1"/>
                  </a:solidFill>
                  <a:latin typeface="微软雅黑" panose="020B0503020204020204" charset="-122"/>
                  <a:ea typeface="微软雅黑" panose="020B0503020204020204" charset="-122"/>
                  <a:sym typeface="Calibri" panose="020F0702030404030204" charset="0"/>
                </a:defRPr>
              </a:lvl4pPr>
              <a:lvl5pPr marL="2057400" indent="-228600">
                <a:spcBef>
                  <a:spcPct val="20000"/>
                </a:spcBef>
                <a:buFont typeface="Arial" panose="020B0604020202090204" pitchFamily="34" charset="0"/>
                <a:buChar char="»"/>
                <a:defRPr sz="2000">
                  <a:solidFill>
                    <a:schemeClr val="tx1"/>
                  </a:solidFill>
                  <a:latin typeface="微软雅黑" panose="020B0503020204020204" charset="-122"/>
                  <a:ea typeface="微软雅黑" panose="020B0503020204020204" charset="-122"/>
                  <a:sym typeface="Calibri" panose="020F0702030404030204" charset="0"/>
                </a:defRPr>
              </a:lvl5pPr>
              <a:lvl6pPr marL="2514600" indent="-228600" eaLnBrk="0" fontAlgn="base" hangingPunct="0">
                <a:spcBef>
                  <a:spcPct val="20000"/>
                </a:spcBef>
                <a:spcAft>
                  <a:spcPct val="0"/>
                </a:spcAft>
                <a:buFont typeface="Arial" panose="020B0604020202090204" pitchFamily="34" charset="0"/>
                <a:buChar char="»"/>
                <a:defRPr sz="2000">
                  <a:solidFill>
                    <a:schemeClr val="tx1"/>
                  </a:solidFill>
                  <a:latin typeface="微软雅黑" panose="020B0503020204020204" charset="-122"/>
                  <a:ea typeface="微软雅黑" panose="020B0503020204020204" charset="-122"/>
                  <a:sym typeface="Calibri" panose="020F0702030404030204" charset="0"/>
                </a:defRPr>
              </a:lvl6pPr>
              <a:lvl7pPr marL="2971800" indent="-228600" eaLnBrk="0" fontAlgn="base" hangingPunct="0">
                <a:spcBef>
                  <a:spcPct val="20000"/>
                </a:spcBef>
                <a:spcAft>
                  <a:spcPct val="0"/>
                </a:spcAft>
                <a:buFont typeface="Arial" panose="020B0604020202090204" pitchFamily="34" charset="0"/>
                <a:buChar char="»"/>
                <a:defRPr sz="2000">
                  <a:solidFill>
                    <a:schemeClr val="tx1"/>
                  </a:solidFill>
                  <a:latin typeface="微软雅黑" panose="020B0503020204020204" charset="-122"/>
                  <a:ea typeface="微软雅黑" panose="020B0503020204020204" charset="-122"/>
                  <a:sym typeface="Calibri" panose="020F0702030404030204" charset="0"/>
                </a:defRPr>
              </a:lvl7pPr>
              <a:lvl8pPr marL="3429000" indent="-228600" eaLnBrk="0" fontAlgn="base" hangingPunct="0">
                <a:spcBef>
                  <a:spcPct val="20000"/>
                </a:spcBef>
                <a:spcAft>
                  <a:spcPct val="0"/>
                </a:spcAft>
                <a:buFont typeface="Arial" panose="020B0604020202090204" pitchFamily="34" charset="0"/>
                <a:buChar char="»"/>
                <a:defRPr sz="2000">
                  <a:solidFill>
                    <a:schemeClr val="tx1"/>
                  </a:solidFill>
                  <a:latin typeface="微软雅黑" panose="020B0503020204020204" charset="-122"/>
                  <a:ea typeface="微软雅黑" panose="020B0503020204020204" charset="-122"/>
                  <a:sym typeface="Calibri" panose="020F0702030404030204" charset="0"/>
                </a:defRPr>
              </a:lvl8pPr>
              <a:lvl9pPr marL="3886200" indent="-228600" eaLnBrk="0" fontAlgn="base" hangingPunct="0">
                <a:spcBef>
                  <a:spcPct val="20000"/>
                </a:spcBef>
                <a:spcAft>
                  <a:spcPct val="0"/>
                </a:spcAft>
                <a:buFont typeface="Arial" panose="020B0604020202090204" pitchFamily="34" charset="0"/>
                <a:buChar char="»"/>
                <a:defRPr sz="2000">
                  <a:solidFill>
                    <a:schemeClr val="tx1"/>
                  </a:solidFill>
                  <a:latin typeface="微软雅黑" panose="020B0503020204020204" charset="-122"/>
                  <a:ea typeface="微软雅黑" panose="020B0503020204020204" charset="-122"/>
                  <a:sym typeface="Calibri" panose="020F0702030404030204" charset="0"/>
                </a:defRPr>
              </a:lvl9pPr>
            </a:lstStyle>
            <a:p>
              <a:pPr>
                <a:buNone/>
              </a:pPr>
              <a:r>
                <a:rPr lang="en-US" altLang="zh-CN" sz="3600" b="1" dirty="0">
                  <a:solidFill>
                    <a:srgbClr val="071F65"/>
                  </a:solidFill>
                  <a:latin typeface="Arial" panose="020B0604020202020204" pitchFamily="34" charset="0"/>
                  <a:cs typeface="Arial" panose="020B0604020202020204" pitchFamily="34" charset="0"/>
                </a:rPr>
                <a:t>Guideline</a:t>
              </a:r>
            </a:p>
          </p:txBody>
        </p:sp>
        <p:sp>
          <p:nvSpPr>
            <p:cNvPr id="47" name="等腰三角形 47"/>
            <p:cNvSpPr>
              <a:spLocks noChangeArrowheads="1"/>
            </p:cNvSpPr>
            <p:nvPr/>
          </p:nvSpPr>
          <p:spPr bwMode="auto">
            <a:xfrm rot="5400000">
              <a:off x="-63" y="248"/>
              <a:ext cx="915" cy="790"/>
            </a:xfrm>
            <a:prstGeom prst="triangle">
              <a:avLst>
                <a:gd name="adj" fmla="val 50000"/>
              </a:avLst>
            </a:prstGeom>
            <a:solidFill>
              <a:srgbClr val="071F65"/>
            </a:solidFill>
            <a:ln>
              <a:noFill/>
            </a:ln>
          </p:spPr>
          <p:txBody>
            <a:bodyPr lIns="91438" tIns="45719" rIns="91438" bIns="45719" anchor="ctr"/>
            <a:lstStyle>
              <a:lvl1pPr>
                <a:spcBef>
                  <a:spcPct val="20000"/>
                </a:spcBef>
                <a:buFont typeface="Arial" panose="020B0604020202090204" pitchFamily="34" charset="0"/>
                <a:buChar char="•"/>
                <a:defRPr sz="3200">
                  <a:solidFill>
                    <a:schemeClr val="tx1"/>
                  </a:solidFill>
                  <a:latin typeface="微软雅黑" panose="020B0503020204020204" charset="-122"/>
                  <a:ea typeface="微软雅黑" panose="020B0503020204020204" charset="-122"/>
                  <a:sym typeface="Calibri" panose="020F0702030404030204" charset="0"/>
                </a:defRPr>
              </a:lvl1pPr>
              <a:lvl2pPr marL="742950" indent="-285750">
                <a:spcBef>
                  <a:spcPct val="20000"/>
                </a:spcBef>
                <a:buFont typeface="Arial" panose="020B0604020202090204" pitchFamily="34" charset="0"/>
                <a:buChar char="–"/>
                <a:defRPr sz="2800">
                  <a:solidFill>
                    <a:schemeClr val="tx1"/>
                  </a:solidFill>
                  <a:latin typeface="微软雅黑" panose="020B0503020204020204" charset="-122"/>
                  <a:ea typeface="微软雅黑" panose="020B0503020204020204" charset="-122"/>
                  <a:sym typeface="Calibri" panose="020F0702030404030204" charset="0"/>
                </a:defRPr>
              </a:lvl2pPr>
              <a:lvl3pPr marL="1143000" indent="-228600">
                <a:spcBef>
                  <a:spcPct val="20000"/>
                </a:spcBef>
                <a:buFont typeface="Arial" panose="020B0604020202090204" pitchFamily="34" charset="0"/>
                <a:buChar char="•"/>
                <a:defRPr sz="2400">
                  <a:solidFill>
                    <a:schemeClr val="tx1"/>
                  </a:solidFill>
                  <a:latin typeface="微软雅黑" panose="020B0503020204020204" charset="-122"/>
                  <a:ea typeface="微软雅黑" panose="020B0503020204020204" charset="-122"/>
                  <a:sym typeface="Calibri" panose="020F0702030404030204" charset="0"/>
                </a:defRPr>
              </a:lvl3pPr>
              <a:lvl4pPr marL="1600200" indent="-228600">
                <a:spcBef>
                  <a:spcPct val="20000"/>
                </a:spcBef>
                <a:buFont typeface="Arial" panose="020B0604020202090204" pitchFamily="34" charset="0"/>
                <a:buChar char="–"/>
                <a:defRPr sz="2000">
                  <a:solidFill>
                    <a:schemeClr val="tx1"/>
                  </a:solidFill>
                  <a:latin typeface="微软雅黑" panose="020B0503020204020204" charset="-122"/>
                  <a:ea typeface="微软雅黑" panose="020B0503020204020204" charset="-122"/>
                  <a:sym typeface="Calibri" panose="020F0702030404030204" charset="0"/>
                </a:defRPr>
              </a:lvl4pPr>
              <a:lvl5pPr marL="2057400" indent="-228600">
                <a:spcBef>
                  <a:spcPct val="20000"/>
                </a:spcBef>
                <a:buFont typeface="Arial" panose="020B0604020202090204" pitchFamily="34" charset="0"/>
                <a:buChar char="»"/>
                <a:defRPr sz="2000">
                  <a:solidFill>
                    <a:schemeClr val="tx1"/>
                  </a:solidFill>
                  <a:latin typeface="微软雅黑" panose="020B0503020204020204" charset="-122"/>
                  <a:ea typeface="微软雅黑" panose="020B0503020204020204" charset="-122"/>
                  <a:sym typeface="Calibri" panose="020F0702030404030204" charset="0"/>
                </a:defRPr>
              </a:lvl5pPr>
              <a:lvl6pPr marL="2514600" indent="-228600" eaLnBrk="0" fontAlgn="base" hangingPunct="0">
                <a:spcBef>
                  <a:spcPct val="20000"/>
                </a:spcBef>
                <a:spcAft>
                  <a:spcPct val="0"/>
                </a:spcAft>
                <a:buFont typeface="Arial" panose="020B0604020202090204" pitchFamily="34" charset="0"/>
                <a:buChar char="»"/>
                <a:defRPr sz="2000">
                  <a:solidFill>
                    <a:schemeClr val="tx1"/>
                  </a:solidFill>
                  <a:latin typeface="微软雅黑" panose="020B0503020204020204" charset="-122"/>
                  <a:ea typeface="微软雅黑" panose="020B0503020204020204" charset="-122"/>
                  <a:sym typeface="Calibri" panose="020F0702030404030204" charset="0"/>
                </a:defRPr>
              </a:lvl6pPr>
              <a:lvl7pPr marL="2971800" indent="-228600" eaLnBrk="0" fontAlgn="base" hangingPunct="0">
                <a:spcBef>
                  <a:spcPct val="20000"/>
                </a:spcBef>
                <a:spcAft>
                  <a:spcPct val="0"/>
                </a:spcAft>
                <a:buFont typeface="Arial" panose="020B0604020202090204" pitchFamily="34" charset="0"/>
                <a:buChar char="»"/>
                <a:defRPr sz="2000">
                  <a:solidFill>
                    <a:schemeClr val="tx1"/>
                  </a:solidFill>
                  <a:latin typeface="微软雅黑" panose="020B0503020204020204" charset="-122"/>
                  <a:ea typeface="微软雅黑" panose="020B0503020204020204" charset="-122"/>
                  <a:sym typeface="Calibri" panose="020F0702030404030204" charset="0"/>
                </a:defRPr>
              </a:lvl7pPr>
              <a:lvl8pPr marL="3429000" indent="-228600" eaLnBrk="0" fontAlgn="base" hangingPunct="0">
                <a:spcBef>
                  <a:spcPct val="20000"/>
                </a:spcBef>
                <a:spcAft>
                  <a:spcPct val="0"/>
                </a:spcAft>
                <a:buFont typeface="Arial" panose="020B0604020202090204" pitchFamily="34" charset="0"/>
                <a:buChar char="»"/>
                <a:defRPr sz="2000">
                  <a:solidFill>
                    <a:schemeClr val="tx1"/>
                  </a:solidFill>
                  <a:latin typeface="微软雅黑" panose="020B0503020204020204" charset="-122"/>
                  <a:ea typeface="微软雅黑" panose="020B0503020204020204" charset="-122"/>
                  <a:sym typeface="Calibri" panose="020F0702030404030204" charset="0"/>
                </a:defRPr>
              </a:lvl8pPr>
              <a:lvl9pPr marL="3886200" indent="-228600" eaLnBrk="0" fontAlgn="base" hangingPunct="0">
                <a:spcBef>
                  <a:spcPct val="20000"/>
                </a:spcBef>
                <a:spcAft>
                  <a:spcPct val="0"/>
                </a:spcAft>
                <a:buFont typeface="Arial" panose="020B0604020202090204" pitchFamily="34" charset="0"/>
                <a:buChar char="»"/>
                <a:defRPr sz="2000">
                  <a:solidFill>
                    <a:schemeClr val="tx1"/>
                  </a:solidFill>
                  <a:latin typeface="微软雅黑" panose="020B0503020204020204" charset="-122"/>
                  <a:ea typeface="微软雅黑" panose="020B0503020204020204" charset="-122"/>
                  <a:sym typeface="Calibri" panose="020F0702030404030204" charset="0"/>
                </a:defRPr>
              </a:lvl9pPr>
            </a:lstStyle>
            <a:p>
              <a:pPr algn="ctr" eaLnBrk="1" hangingPunct="1">
                <a:spcBef>
                  <a:spcPct val="0"/>
                </a:spcBef>
                <a:buFont typeface="Arial" panose="020B0604020202090204" pitchFamily="34" charset="0"/>
                <a:buNone/>
              </a:pPr>
              <a:endParaRPr lang="zh-CN" altLang="zh-CN" sz="1800">
                <a:solidFill>
                  <a:srgbClr val="FFFFFF"/>
                </a:solidFill>
                <a:latin typeface="Arial" panose="020B0604020202020204" pitchFamily="34" charset="0"/>
                <a:cs typeface="Arial" panose="020B0604020202020204" pitchFamily="34" charset="0"/>
                <a:sym typeface="微软雅黑" panose="020B0503020204020204" charset="-122"/>
              </a:endParaRPr>
            </a:p>
          </p:txBody>
        </p:sp>
      </p:grpSp>
      <p:grpSp>
        <p:nvGrpSpPr>
          <p:cNvPr id="48" name="组合 47">
            <a:extLst>
              <a:ext uri="{FF2B5EF4-FFF2-40B4-BE49-F238E27FC236}">
                <a16:creationId xmlns:a16="http://schemas.microsoft.com/office/drawing/2014/main" id="{535F0C58-6BBF-4CED-82F0-0D2871338789}"/>
              </a:ext>
            </a:extLst>
          </p:cNvPr>
          <p:cNvGrpSpPr/>
          <p:nvPr/>
        </p:nvGrpSpPr>
        <p:grpSpPr>
          <a:xfrm>
            <a:off x="873443" y="3070860"/>
            <a:ext cx="7397115" cy="716280"/>
            <a:chOff x="1169295" y="2893695"/>
            <a:chExt cx="7397115" cy="716280"/>
          </a:xfrm>
        </p:grpSpPr>
        <p:sp>
          <p:nvSpPr>
            <p:cNvPr id="7" name="椭圆 6"/>
            <p:cNvSpPr/>
            <p:nvPr/>
          </p:nvSpPr>
          <p:spPr>
            <a:xfrm>
              <a:off x="1169295" y="2893695"/>
              <a:ext cx="727329" cy="704851"/>
            </a:xfrm>
            <a:prstGeom prst="ellipse">
              <a:avLst/>
            </a:prstGeom>
            <a:solidFill>
              <a:srgbClr val="071F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Arial" panose="020B0604020202020204" pitchFamily="34" charset="0"/>
                  <a:ea typeface="微软雅黑" panose="020B0503020204020204" charset="-122"/>
                  <a:cs typeface="Arial" panose="020B0604020202020204" pitchFamily="34" charset="0"/>
                </a:rPr>
                <a:t>1</a:t>
              </a:r>
            </a:p>
          </p:txBody>
        </p:sp>
        <p:sp>
          <p:nvSpPr>
            <p:cNvPr id="8" name="虚尾箭头 7"/>
            <p:cNvSpPr/>
            <p:nvPr/>
          </p:nvSpPr>
          <p:spPr>
            <a:xfrm>
              <a:off x="2089020" y="3112770"/>
              <a:ext cx="422637" cy="266701"/>
            </a:xfrm>
            <a:prstGeom prst="stripedRight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Arial" panose="020B0604020202020204" pitchFamily="34" charset="0"/>
                <a:ea typeface="微软雅黑" panose="020B0503020204020204" charset="-122"/>
                <a:cs typeface="Arial" panose="020B0604020202020204" pitchFamily="34" charset="0"/>
              </a:endParaRPr>
            </a:p>
          </p:txBody>
        </p:sp>
        <p:sp>
          <p:nvSpPr>
            <p:cNvPr id="9" name="椭圆 8"/>
            <p:cNvSpPr/>
            <p:nvPr/>
          </p:nvSpPr>
          <p:spPr>
            <a:xfrm>
              <a:off x="2621994" y="2893695"/>
              <a:ext cx="727328" cy="704851"/>
            </a:xfrm>
            <a:prstGeom prst="ellipse">
              <a:avLst/>
            </a:prstGeom>
            <a:solidFill>
              <a:srgbClr val="071F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Arial" panose="020B0604020202020204" pitchFamily="34" charset="0"/>
                  <a:ea typeface="微软雅黑" panose="020B0503020204020204" charset="-122"/>
                  <a:cs typeface="Arial" panose="020B0604020202020204" pitchFamily="34" charset="0"/>
                </a:rPr>
                <a:t>2</a:t>
              </a:r>
            </a:p>
          </p:txBody>
        </p:sp>
        <p:sp>
          <p:nvSpPr>
            <p:cNvPr id="10" name="虚尾箭头 9"/>
            <p:cNvSpPr/>
            <p:nvPr/>
          </p:nvSpPr>
          <p:spPr>
            <a:xfrm>
              <a:off x="3451452" y="3112770"/>
              <a:ext cx="422637" cy="266701"/>
            </a:xfrm>
            <a:prstGeom prst="stripedRight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Arial" panose="020B0604020202020204" pitchFamily="34" charset="0"/>
                <a:ea typeface="微软雅黑" panose="020B0503020204020204" charset="-122"/>
                <a:cs typeface="Arial" panose="020B0604020202020204" pitchFamily="34" charset="0"/>
              </a:endParaRPr>
            </a:p>
          </p:txBody>
        </p:sp>
        <p:sp>
          <p:nvSpPr>
            <p:cNvPr id="11" name="椭圆 10"/>
            <p:cNvSpPr/>
            <p:nvPr/>
          </p:nvSpPr>
          <p:spPr>
            <a:xfrm>
              <a:off x="4000834" y="2893695"/>
              <a:ext cx="727328" cy="704851"/>
            </a:xfrm>
            <a:prstGeom prst="ellipse">
              <a:avLst/>
            </a:prstGeom>
            <a:solidFill>
              <a:srgbClr val="071F65"/>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r>
                <a:rPr lang="en-US" altLang="zh-CN" dirty="0">
                  <a:latin typeface="Arial" panose="020B0604020202020204" pitchFamily="34" charset="0"/>
                  <a:ea typeface="微软雅黑" panose="020B0503020204020204" charset="-122"/>
                  <a:cs typeface="Arial" panose="020B0604020202020204" pitchFamily="34" charset="0"/>
                  <a:sym typeface="+mn-ea"/>
                </a:rPr>
                <a:t>3</a:t>
              </a:r>
            </a:p>
          </p:txBody>
        </p:sp>
        <p:sp>
          <p:nvSpPr>
            <p:cNvPr id="12" name="虚尾箭头 11"/>
            <p:cNvSpPr/>
            <p:nvPr/>
          </p:nvSpPr>
          <p:spPr>
            <a:xfrm>
              <a:off x="4813884" y="3112770"/>
              <a:ext cx="422637" cy="266701"/>
            </a:xfrm>
            <a:prstGeom prst="stripedRight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Arial" panose="020B0604020202020204" pitchFamily="34" charset="0"/>
                <a:ea typeface="微软雅黑" panose="020B0503020204020204" charset="-122"/>
                <a:cs typeface="Arial" panose="020B0604020202020204" pitchFamily="34" charset="0"/>
              </a:endParaRPr>
            </a:p>
          </p:txBody>
        </p:sp>
        <p:sp>
          <p:nvSpPr>
            <p:cNvPr id="13" name="椭圆 12"/>
            <p:cNvSpPr/>
            <p:nvPr/>
          </p:nvSpPr>
          <p:spPr>
            <a:xfrm>
              <a:off x="6586437" y="2905332"/>
              <a:ext cx="727072" cy="704643"/>
            </a:xfrm>
            <a:prstGeom prst="ellipse">
              <a:avLst/>
            </a:prstGeom>
            <a:solidFill>
              <a:srgbClr val="071F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latin typeface="Arial" panose="020B0604020202020204" pitchFamily="34" charset="0"/>
                  <a:ea typeface="微软雅黑" panose="020B0503020204020204" charset="-122"/>
                  <a:cs typeface="Arial" panose="020B0604020202020204" pitchFamily="34" charset="0"/>
                </a:rPr>
                <a:t>5</a:t>
              </a:r>
            </a:p>
          </p:txBody>
        </p:sp>
        <p:sp>
          <p:nvSpPr>
            <p:cNvPr id="14" name="椭圆 13"/>
            <p:cNvSpPr/>
            <p:nvPr/>
          </p:nvSpPr>
          <p:spPr>
            <a:xfrm>
              <a:off x="7839083" y="2904491"/>
              <a:ext cx="727327" cy="704851"/>
            </a:xfrm>
            <a:prstGeom prst="ellipse">
              <a:avLst/>
            </a:prstGeom>
            <a:solidFill>
              <a:srgbClr val="071F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Arial" panose="020B0604020202020204" pitchFamily="34" charset="0"/>
                  <a:ea typeface="微软雅黑" panose="020B0503020204020204" charset="-122"/>
                  <a:cs typeface="Arial" panose="020B0604020202020204" pitchFamily="34" charset="0"/>
                </a:rPr>
                <a:t>6</a:t>
              </a:r>
            </a:p>
          </p:txBody>
        </p:sp>
        <p:sp>
          <p:nvSpPr>
            <p:cNvPr id="15" name="虚尾箭头 14"/>
            <p:cNvSpPr/>
            <p:nvPr/>
          </p:nvSpPr>
          <p:spPr>
            <a:xfrm>
              <a:off x="7356662" y="3123566"/>
              <a:ext cx="422636" cy="266701"/>
            </a:xfrm>
            <a:prstGeom prst="stripedRight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Arial" panose="020B0604020202020204" pitchFamily="34" charset="0"/>
                <a:ea typeface="微软雅黑" panose="020B0503020204020204" charset="-122"/>
                <a:cs typeface="Arial" panose="020B0604020202020204" pitchFamily="34" charset="0"/>
              </a:endParaRPr>
            </a:p>
          </p:txBody>
        </p:sp>
        <p:sp>
          <p:nvSpPr>
            <p:cNvPr id="4" name="椭圆 3"/>
            <p:cNvSpPr/>
            <p:nvPr/>
          </p:nvSpPr>
          <p:spPr>
            <a:xfrm>
              <a:off x="5217160" y="2904490"/>
              <a:ext cx="727075" cy="704850"/>
            </a:xfrm>
            <a:prstGeom prst="ellipse">
              <a:avLst/>
            </a:prstGeom>
            <a:solidFill>
              <a:srgbClr val="071F65"/>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r>
                <a:rPr lang="en-US" altLang="zh-CN" dirty="0">
                  <a:latin typeface="Arial" panose="020B0604020202020204" pitchFamily="34" charset="0"/>
                  <a:ea typeface="微软雅黑" panose="020B0503020204020204" charset="-122"/>
                  <a:cs typeface="Arial" panose="020B0604020202020204" pitchFamily="34" charset="0"/>
                  <a:sym typeface="+mn-ea"/>
                </a:rPr>
                <a:t>4</a:t>
              </a:r>
            </a:p>
          </p:txBody>
        </p:sp>
        <p:sp>
          <p:nvSpPr>
            <p:cNvPr id="5" name="虚尾箭头 4"/>
            <p:cNvSpPr/>
            <p:nvPr/>
          </p:nvSpPr>
          <p:spPr>
            <a:xfrm>
              <a:off x="5989320" y="3123565"/>
              <a:ext cx="422910" cy="266700"/>
            </a:xfrm>
            <a:prstGeom prst="stripedRight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Arial" panose="020B0604020202020204" pitchFamily="34" charset="0"/>
                <a:ea typeface="微软雅黑" panose="020B0503020204020204" charset="-122"/>
                <a:cs typeface="Arial" panose="020B0604020202020204" pitchFamily="34" charset="0"/>
              </a:endParaRPr>
            </a:p>
          </p:txBody>
        </p:sp>
      </p:grpSp>
      <p:sp>
        <p:nvSpPr>
          <p:cNvPr id="33" name="文本框 3"/>
          <p:cNvSpPr txBox="1"/>
          <p:nvPr/>
        </p:nvSpPr>
        <p:spPr>
          <a:xfrm>
            <a:off x="229459" y="890214"/>
            <a:ext cx="2015295" cy="1415772"/>
          </a:xfrm>
          <a:prstGeom prst="rect">
            <a:avLst/>
          </a:prstGeom>
          <a:noFill/>
        </p:spPr>
        <p:txBody>
          <a:bodyPr wrap="none" rtlCol="0">
            <a:spAutoFit/>
          </a:bodyPr>
          <a:lstStyle/>
          <a:p>
            <a:r>
              <a:rPr lang="en-US" altLang="zh-CN" sz="1600" b="1" dirty="0">
                <a:solidFill>
                  <a:schemeClr val="tx1">
                    <a:lumMod val="75000"/>
                    <a:lumOff val="25000"/>
                  </a:schemeClr>
                </a:solidFill>
                <a:latin typeface="Arial" panose="020B0604020202020204" pitchFamily="34" charset="0"/>
                <a:ea typeface="微软雅黑" panose="020B0503020204020204" charset="-122"/>
                <a:cs typeface="Arial" panose="020B0604020202020204" pitchFamily="34" charset="0"/>
              </a:rPr>
              <a:t>Web Scrapping</a:t>
            </a:r>
          </a:p>
          <a:p>
            <a:pPr marL="285750" indent="-285750">
              <a:buFont typeface="Arial" panose="020B0604020202090204" pitchFamily="34" charset="0"/>
              <a:buChar char="•"/>
            </a:pPr>
            <a:r>
              <a:rPr lang="en-US" altLang="zh-CN" sz="1400" dirty="0">
                <a:solidFill>
                  <a:schemeClr val="tx1">
                    <a:lumMod val="75000"/>
                    <a:lumOff val="25000"/>
                  </a:schemeClr>
                </a:solidFill>
                <a:latin typeface="Arial" panose="020B0604020202020204" pitchFamily="34" charset="0"/>
                <a:ea typeface="微软雅黑" panose="020B0503020204020204" charset="-122"/>
                <a:cs typeface="Arial" panose="020B0604020202020204" pitchFamily="34" charset="0"/>
              </a:rPr>
              <a:t>Fiddler</a:t>
            </a:r>
          </a:p>
          <a:p>
            <a:pPr marL="285750" indent="-285750">
              <a:buFont typeface="Arial" panose="020B0604020202090204" pitchFamily="34" charset="0"/>
              <a:buChar char="•"/>
            </a:pPr>
            <a:r>
              <a:rPr lang="en-US" altLang="zh-CN" sz="1400" dirty="0">
                <a:solidFill>
                  <a:schemeClr val="tx1">
                    <a:lumMod val="75000"/>
                    <a:lumOff val="25000"/>
                  </a:schemeClr>
                </a:solidFill>
                <a:latin typeface="Arial" panose="020B0604020202020204" pitchFamily="34" charset="0"/>
                <a:ea typeface="微软雅黑" panose="020B0503020204020204" charset="-122"/>
                <a:cs typeface="Arial" panose="020B0604020202020204" pitchFamily="34" charset="0"/>
              </a:rPr>
              <a:t>Optimized requests</a:t>
            </a:r>
          </a:p>
          <a:p>
            <a:pPr marL="285750" indent="-285750">
              <a:buFont typeface="Arial" panose="020B0604020202090204" pitchFamily="34" charset="0"/>
              <a:buChar char="•"/>
            </a:pPr>
            <a:r>
              <a:rPr lang="en-US" altLang="zh-CN" sz="1400" dirty="0">
                <a:solidFill>
                  <a:schemeClr val="tx1">
                    <a:lumMod val="75000"/>
                    <a:lumOff val="25000"/>
                  </a:schemeClr>
                </a:solidFill>
                <a:latin typeface="Arial" panose="020B0604020202020204" pitchFamily="34" charset="0"/>
                <a:ea typeface="微软雅黑" panose="020B0503020204020204" charset="-122"/>
                <a:cs typeface="Arial" panose="020B0604020202020204" pitchFamily="34" charset="0"/>
              </a:rPr>
              <a:t>JSON</a:t>
            </a:r>
          </a:p>
          <a:p>
            <a:pPr marL="285750" indent="-285750">
              <a:buFont typeface="Arial" panose="020B0604020202090204" pitchFamily="34" charset="0"/>
              <a:buChar char="•"/>
            </a:pPr>
            <a:r>
              <a:rPr lang="en-US" altLang="zh-CN" sz="1400" dirty="0">
                <a:solidFill>
                  <a:schemeClr val="tx1">
                    <a:lumMod val="75000"/>
                    <a:lumOff val="25000"/>
                  </a:schemeClr>
                </a:solidFill>
                <a:latin typeface="Arial" panose="020B0604020202020204" pitchFamily="34" charset="0"/>
                <a:ea typeface="微软雅黑" panose="020B0503020204020204" charset="-122"/>
                <a:cs typeface="Arial" panose="020B0604020202020204" pitchFamily="34" charset="0"/>
              </a:rPr>
              <a:t>MySQL Server</a:t>
            </a:r>
          </a:p>
          <a:p>
            <a:endParaRPr lang="en-US" altLang="zh-CN" sz="1400" dirty="0">
              <a:solidFill>
                <a:schemeClr val="tx1">
                  <a:lumMod val="75000"/>
                  <a:lumOff val="25000"/>
                </a:schemeClr>
              </a:solidFill>
              <a:latin typeface="Arial" panose="020B0604020202020204" pitchFamily="34" charset="0"/>
              <a:ea typeface="微软雅黑" panose="020B0503020204020204" charset="-122"/>
              <a:cs typeface="Arial" panose="020B0604020202020204" pitchFamily="34" charset="0"/>
            </a:endParaRPr>
          </a:p>
        </p:txBody>
      </p:sp>
      <p:sp>
        <p:nvSpPr>
          <p:cNvPr id="30" name="文本框 3"/>
          <p:cNvSpPr txBox="1"/>
          <p:nvPr/>
        </p:nvSpPr>
        <p:spPr>
          <a:xfrm>
            <a:off x="1151024" y="4925347"/>
            <a:ext cx="3226262" cy="1815882"/>
          </a:xfrm>
          <a:prstGeom prst="rect">
            <a:avLst/>
          </a:prstGeom>
          <a:noFill/>
        </p:spPr>
        <p:txBody>
          <a:bodyPr wrap="square" rtlCol="0">
            <a:spAutoFit/>
          </a:bodyPr>
          <a:lstStyle/>
          <a:p>
            <a:r>
              <a:rPr lang="en-US" altLang="zh-CN" sz="1400" b="1" dirty="0">
                <a:solidFill>
                  <a:schemeClr val="tx1">
                    <a:lumMod val="75000"/>
                    <a:lumOff val="25000"/>
                  </a:schemeClr>
                </a:solidFill>
                <a:latin typeface="Arial" panose="020B0604020202020204" pitchFamily="34" charset="0"/>
                <a:ea typeface="微软雅黑" panose="020B0503020204020204" charset="-122"/>
                <a:cs typeface="Arial" panose="020B0604020202020204" pitchFamily="34" charset="0"/>
              </a:rPr>
              <a:t>Sentence-level Preprocessing</a:t>
            </a:r>
          </a:p>
          <a:p>
            <a:pPr marL="285750" indent="-285750">
              <a:buFont typeface="Arial" panose="020B0604020202090204" pitchFamily="34" charset="0"/>
              <a:buChar char="•"/>
            </a:pPr>
            <a:r>
              <a:rPr lang="en-US" altLang="zh-CN" sz="1400" dirty="0">
                <a:solidFill>
                  <a:schemeClr val="tx1">
                    <a:lumMod val="75000"/>
                    <a:lumOff val="25000"/>
                  </a:schemeClr>
                </a:solidFill>
                <a:latin typeface="Arial" panose="020B0604020202020204" pitchFamily="34" charset="0"/>
                <a:ea typeface="微软雅黑" panose="020B0503020204020204" charset="-122"/>
                <a:cs typeface="Arial" panose="020B0604020202020204" pitchFamily="34" charset="0"/>
              </a:rPr>
              <a:t>Removing HTML tag </a:t>
            </a:r>
          </a:p>
          <a:p>
            <a:pPr marL="285750" indent="-285750">
              <a:buFont typeface="Arial" panose="020B0604020202090204" pitchFamily="34" charset="0"/>
              <a:buChar char="•"/>
            </a:pPr>
            <a:r>
              <a:rPr lang="en-US" altLang="zh-CN" sz="1400" dirty="0">
                <a:solidFill>
                  <a:schemeClr val="tx1">
                    <a:lumMod val="75000"/>
                    <a:lumOff val="25000"/>
                  </a:schemeClr>
                </a:solidFill>
                <a:latin typeface="Arial" panose="020B0604020202020204" pitchFamily="34" charset="0"/>
                <a:ea typeface="微软雅黑" panose="020B0503020204020204" charset="-122"/>
                <a:cs typeface="Arial" panose="020B0604020202020204" pitchFamily="34" charset="0"/>
              </a:rPr>
              <a:t>Lowering the case</a:t>
            </a:r>
          </a:p>
          <a:p>
            <a:pPr marL="285750" indent="-285750">
              <a:buFont typeface="Arial" panose="020B0604020202090204" pitchFamily="34" charset="0"/>
              <a:buChar char="•"/>
            </a:pPr>
            <a:r>
              <a:rPr lang="en-US" altLang="zh-CN" sz="1400" dirty="0">
                <a:solidFill>
                  <a:schemeClr val="tx1">
                    <a:lumMod val="75000"/>
                    <a:lumOff val="25000"/>
                  </a:schemeClr>
                </a:solidFill>
                <a:latin typeface="Arial" panose="020B0604020202020204" pitchFamily="34" charset="0"/>
                <a:ea typeface="微软雅黑" panose="020B0503020204020204" charset="-122"/>
                <a:cs typeface="Arial" panose="020B0604020202020204" pitchFamily="34" charset="0"/>
              </a:rPr>
              <a:t>Transforming proper nouns</a:t>
            </a:r>
          </a:p>
          <a:p>
            <a:pPr marL="285750" indent="-285750">
              <a:buFont typeface="Arial" panose="020B0604020202090204" pitchFamily="34" charset="0"/>
              <a:buChar char="•"/>
            </a:pPr>
            <a:r>
              <a:rPr lang="en-US" altLang="zh-CN" sz="1400" dirty="0">
                <a:solidFill>
                  <a:schemeClr val="tx1">
                    <a:lumMod val="75000"/>
                    <a:lumOff val="25000"/>
                  </a:schemeClr>
                </a:solidFill>
                <a:latin typeface="Arial" panose="020B0604020202020204" pitchFamily="34" charset="0"/>
                <a:ea typeface="微软雅黑" panose="020B0503020204020204" charset="-122"/>
                <a:cs typeface="Arial" panose="020B0604020202020204" pitchFamily="34" charset="0"/>
              </a:rPr>
              <a:t>Stemming and lemmatization</a:t>
            </a:r>
          </a:p>
          <a:p>
            <a:pPr marL="285750" indent="-285750">
              <a:buFont typeface="Arial" panose="020B0604020202090204" pitchFamily="34" charset="0"/>
              <a:buChar char="•"/>
            </a:pPr>
            <a:r>
              <a:rPr lang="en-US" altLang="zh-CN" sz="1400" dirty="0">
                <a:solidFill>
                  <a:schemeClr val="tx1">
                    <a:lumMod val="75000"/>
                    <a:lumOff val="25000"/>
                  </a:schemeClr>
                </a:solidFill>
                <a:latin typeface="Arial" panose="020B0604020202020204" pitchFamily="34" charset="0"/>
                <a:ea typeface="微软雅黑" panose="020B0503020204020204" charset="-122"/>
                <a:cs typeface="Arial" panose="020B0604020202020204" pitchFamily="34" charset="0"/>
              </a:rPr>
              <a:t>Removing </a:t>
            </a:r>
            <a:r>
              <a:rPr lang="en-US" altLang="zh-CN" sz="1400" dirty="0" err="1">
                <a:solidFill>
                  <a:schemeClr val="tx1">
                    <a:lumMod val="75000"/>
                    <a:lumOff val="25000"/>
                  </a:schemeClr>
                </a:solidFill>
                <a:latin typeface="Arial" panose="020B0604020202020204" pitchFamily="34" charset="0"/>
                <a:ea typeface="微软雅黑" panose="020B0503020204020204" charset="-122"/>
                <a:cs typeface="Arial" panose="020B0604020202020204" pitchFamily="34" charset="0"/>
              </a:rPr>
              <a:t>stopwords</a:t>
            </a:r>
            <a:endParaRPr lang="en-US" altLang="zh-CN" sz="1400" dirty="0">
              <a:solidFill>
                <a:schemeClr val="tx1">
                  <a:lumMod val="75000"/>
                  <a:lumOff val="25000"/>
                </a:schemeClr>
              </a:solidFill>
              <a:latin typeface="Arial" panose="020B0604020202020204" pitchFamily="34" charset="0"/>
              <a:ea typeface="微软雅黑" panose="020B0503020204020204" charset="-122"/>
              <a:cs typeface="Arial" panose="020B0604020202020204" pitchFamily="34" charset="0"/>
            </a:endParaRPr>
          </a:p>
          <a:p>
            <a:pPr marL="285750" indent="-285750">
              <a:buFont typeface="Arial" panose="020B0604020202090204" pitchFamily="34" charset="0"/>
              <a:buChar char="•"/>
            </a:pPr>
            <a:r>
              <a:rPr lang="en-US" altLang="zh-CN" sz="1400" dirty="0">
                <a:solidFill>
                  <a:schemeClr val="tx1">
                    <a:lumMod val="75000"/>
                    <a:lumOff val="25000"/>
                  </a:schemeClr>
                </a:solidFill>
                <a:latin typeface="Arial" panose="020B0604020202020204" pitchFamily="34" charset="0"/>
                <a:ea typeface="微软雅黑" panose="020B0503020204020204" charset="-122"/>
                <a:cs typeface="Arial" panose="020B0604020202020204" pitchFamily="34" charset="0"/>
              </a:rPr>
              <a:t>Expending simplified expression</a:t>
            </a:r>
          </a:p>
          <a:p>
            <a:pPr marL="285750" indent="-285750">
              <a:buFont typeface="Arial" panose="020B0604020202090204" pitchFamily="34" charset="0"/>
              <a:buChar char="•"/>
            </a:pPr>
            <a:r>
              <a:rPr lang="en-US" altLang="zh-CN" sz="1400" dirty="0">
                <a:solidFill>
                  <a:schemeClr val="tx1">
                    <a:lumMod val="75000"/>
                    <a:lumOff val="25000"/>
                  </a:schemeClr>
                </a:solidFill>
                <a:latin typeface="Arial" panose="020B0604020202020204" pitchFamily="34" charset="0"/>
                <a:ea typeface="微软雅黑" panose="020B0503020204020204" charset="-122"/>
                <a:cs typeface="Arial" panose="020B0604020202020204" pitchFamily="34" charset="0"/>
              </a:rPr>
              <a:t>Removing punctuation</a:t>
            </a:r>
          </a:p>
        </p:txBody>
      </p:sp>
      <p:grpSp>
        <p:nvGrpSpPr>
          <p:cNvPr id="23" name="组合 22">
            <a:extLst>
              <a:ext uri="{FF2B5EF4-FFF2-40B4-BE49-F238E27FC236}">
                <a16:creationId xmlns:a16="http://schemas.microsoft.com/office/drawing/2014/main" id="{C7C7463C-DAC2-43CC-86D7-D4B3AECAD799}"/>
              </a:ext>
            </a:extLst>
          </p:cNvPr>
          <p:cNvGrpSpPr/>
          <p:nvPr/>
        </p:nvGrpSpPr>
        <p:grpSpPr>
          <a:xfrm>
            <a:off x="6606491" y="2112052"/>
            <a:ext cx="95259" cy="840679"/>
            <a:chOff x="7060489" y="1945066"/>
            <a:chExt cx="95259" cy="840679"/>
          </a:xfrm>
        </p:grpSpPr>
        <p:sp>
          <p:nvSpPr>
            <p:cNvPr id="25" name="椭圆 24"/>
            <p:cNvSpPr/>
            <p:nvPr/>
          </p:nvSpPr>
          <p:spPr>
            <a:xfrm>
              <a:off x="7060489" y="2690514"/>
              <a:ext cx="95259" cy="95231"/>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solidFill>
                  <a:schemeClr val="tx1">
                    <a:lumMod val="75000"/>
                    <a:lumOff val="25000"/>
                  </a:schemeClr>
                </a:solidFill>
                <a:latin typeface="Arial" panose="020B0604020202020204" pitchFamily="34" charset="0"/>
                <a:ea typeface="微软雅黑" panose="020B0503020204020204" charset="-122"/>
                <a:cs typeface="Arial" panose="020B0604020202020204" pitchFamily="34" charset="0"/>
              </a:endParaRPr>
            </a:p>
          </p:txBody>
        </p:sp>
        <p:cxnSp>
          <p:nvCxnSpPr>
            <p:cNvPr id="26" name="直接连接符 25"/>
            <p:cNvCxnSpPr>
              <a:cxnSpLocks/>
            </p:cNvCxnSpPr>
            <p:nvPr/>
          </p:nvCxnSpPr>
          <p:spPr>
            <a:xfrm flipV="1">
              <a:off x="7100532" y="1945066"/>
              <a:ext cx="0" cy="745449"/>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27" name="文本框 3"/>
          <p:cNvSpPr txBox="1"/>
          <p:nvPr/>
        </p:nvSpPr>
        <p:spPr>
          <a:xfrm>
            <a:off x="5743113" y="890214"/>
            <a:ext cx="1726755" cy="738664"/>
          </a:xfrm>
          <a:prstGeom prst="rect">
            <a:avLst/>
          </a:prstGeom>
          <a:noFill/>
        </p:spPr>
        <p:txBody>
          <a:bodyPr wrap="none" rtlCol="0">
            <a:spAutoFit/>
          </a:bodyPr>
          <a:lstStyle/>
          <a:p>
            <a:r>
              <a:rPr lang="en-US" sz="1400" b="1" dirty="0">
                <a:solidFill>
                  <a:schemeClr val="tx1">
                    <a:lumMod val="75000"/>
                    <a:lumOff val="25000"/>
                  </a:schemeClr>
                </a:solidFill>
                <a:latin typeface="Arial" panose="020B0604020202020204" pitchFamily="34" charset="0"/>
                <a:ea typeface="微软雅黑" panose="020B0503020204020204" charset="-122"/>
                <a:cs typeface="Arial" panose="020B0604020202020204" pitchFamily="34" charset="0"/>
              </a:rPr>
              <a:t>Key words mining</a:t>
            </a:r>
          </a:p>
          <a:p>
            <a:pPr marL="285750" indent="-285750">
              <a:buFont typeface="Arial" panose="020B0604020202090204" pitchFamily="34" charset="0"/>
              <a:buChar char="•"/>
            </a:pPr>
            <a:r>
              <a:rPr lang="en-US" sz="1400" dirty="0">
                <a:solidFill>
                  <a:schemeClr val="tx1">
                    <a:lumMod val="75000"/>
                    <a:lumOff val="25000"/>
                  </a:schemeClr>
                </a:solidFill>
                <a:latin typeface="Arial" panose="020B0604020202020204" pitchFamily="34" charset="0"/>
                <a:ea typeface="微软雅黑" panose="020B0503020204020204" charset="-122"/>
                <a:cs typeface="Arial" panose="020B0604020202020204" pitchFamily="34" charset="0"/>
              </a:rPr>
              <a:t>Topic mining</a:t>
            </a:r>
          </a:p>
          <a:p>
            <a:pPr marL="285750" indent="-285750">
              <a:buFont typeface="Arial" panose="020B0604020202090204" pitchFamily="34" charset="0"/>
              <a:buChar char="•"/>
            </a:pPr>
            <a:r>
              <a:rPr lang="en-US" sz="1400" dirty="0">
                <a:solidFill>
                  <a:schemeClr val="tx1">
                    <a:lumMod val="75000"/>
                    <a:lumOff val="25000"/>
                  </a:schemeClr>
                </a:solidFill>
                <a:latin typeface="Arial" panose="020B0604020202020204" pitchFamily="34" charset="0"/>
                <a:ea typeface="微软雅黑" panose="020B0503020204020204" charset="-122"/>
                <a:cs typeface="Arial" panose="020B0604020202020204" pitchFamily="34" charset="0"/>
              </a:rPr>
              <a:t>GMM clustering</a:t>
            </a:r>
          </a:p>
        </p:txBody>
      </p:sp>
      <mc:AlternateContent xmlns:mc="http://schemas.openxmlformats.org/markup-compatibility/2006" xmlns:a14="http://schemas.microsoft.com/office/drawing/2010/main">
        <mc:Choice Requires="a14">
          <p:sp>
            <p:nvSpPr>
              <p:cNvPr id="37" name="文本框 3"/>
              <p:cNvSpPr txBox="1"/>
              <p:nvPr/>
            </p:nvSpPr>
            <p:spPr>
              <a:xfrm>
                <a:off x="3135537" y="890214"/>
                <a:ext cx="1866217" cy="738664"/>
              </a:xfrm>
              <a:prstGeom prst="rect">
                <a:avLst/>
              </a:prstGeom>
              <a:noFill/>
            </p:spPr>
            <p:txBody>
              <a:bodyPr wrap="none" rtlCol="0">
                <a:spAutoFit/>
              </a:bodyPr>
              <a:lstStyle/>
              <a:p>
                <a:pPr algn="l"/>
                <a:r>
                  <a:rPr lang="en-US" altLang="zh-CN" sz="1400" b="1" dirty="0">
                    <a:solidFill>
                      <a:schemeClr val="tx1">
                        <a:lumMod val="75000"/>
                        <a:lumOff val="25000"/>
                      </a:schemeClr>
                    </a:solidFill>
                    <a:latin typeface="Arial" panose="020B0604020202020204" pitchFamily="34" charset="0"/>
                    <a:ea typeface="微软雅黑" panose="020B0503020204020204" charset="-122"/>
                    <a:cs typeface="Arial" panose="020B0604020202020204" pitchFamily="34" charset="0"/>
                    <a:sym typeface="+mn-ea"/>
                  </a:rPr>
                  <a:t>Document-level </a:t>
                </a:r>
                <a:endParaRPr lang="en-US" altLang="zh-CN" sz="1400" b="1" dirty="0">
                  <a:solidFill>
                    <a:schemeClr val="tx1">
                      <a:lumMod val="75000"/>
                      <a:lumOff val="25000"/>
                    </a:schemeClr>
                  </a:solidFill>
                  <a:latin typeface="Arial" panose="020B0604020202020204" pitchFamily="34" charset="0"/>
                  <a:ea typeface="微软雅黑" panose="020B0503020204020204" charset="-122"/>
                  <a:cs typeface="Arial" panose="020B0604020202020204" pitchFamily="34" charset="0"/>
                </a:endParaRPr>
              </a:p>
              <a:p>
                <a:pPr algn="l"/>
                <a:r>
                  <a:rPr lang="en-US" altLang="zh-CN" sz="1400" b="1" dirty="0">
                    <a:solidFill>
                      <a:schemeClr val="tx1">
                        <a:lumMod val="75000"/>
                        <a:lumOff val="25000"/>
                      </a:schemeClr>
                    </a:solidFill>
                    <a:latin typeface="Arial" panose="020B0604020202020204" pitchFamily="34" charset="0"/>
                    <a:ea typeface="微软雅黑" panose="020B0503020204020204" charset="-122"/>
                    <a:cs typeface="Arial" panose="020B0604020202020204" pitchFamily="34" charset="0"/>
                    <a:sym typeface="+mn-ea"/>
                  </a:rPr>
                  <a:t>Data Preprocessing</a:t>
                </a:r>
              </a:p>
              <a:p>
                <a:pPr marL="285750" indent="-285750">
                  <a:buFont typeface="Arial" panose="020B0604020202090204" pitchFamily="34" charset="0"/>
                  <a:buChar char="•"/>
                </a:pPr>
                <a:r>
                  <a:rPr lang="en-US" altLang="zh-CN" sz="1400" dirty="0">
                    <a:solidFill>
                      <a:schemeClr val="tx1">
                        <a:lumMod val="75000"/>
                        <a:lumOff val="25000"/>
                      </a:schemeClr>
                    </a:solidFill>
                    <a:latin typeface="Arial" panose="020B0604020202020204" pitchFamily="34" charset="0"/>
                    <a:ea typeface="微软雅黑" panose="020B0503020204020204" charset="-122"/>
                    <a:cs typeface="Arial" panose="020B0604020202020204" pitchFamily="34" charset="0"/>
                    <a:sym typeface="+mn-ea"/>
                  </a:rPr>
                  <a:t>N-gram</a:t>
                </a:r>
                <a:r>
                  <a:rPr lang="zh-CN" altLang="en-US" sz="1400" dirty="0">
                    <a:solidFill>
                      <a:schemeClr val="tx1">
                        <a:lumMod val="75000"/>
                        <a:lumOff val="25000"/>
                      </a:schemeClr>
                    </a:solidFill>
                    <a:latin typeface="Arial" panose="020B0604020202020204" pitchFamily="34" charset="0"/>
                    <a:ea typeface="微软雅黑" panose="020B0503020204020204" charset="-122"/>
                    <a:cs typeface="Arial" panose="020B0604020202020204" pitchFamily="34" charset="0"/>
                    <a:sym typeface="+mn-ea"/>
                  </a:rPr>
                  <a:t> </a:t>
                </a:r>
                <a14:m>
                  <m:oMath xmlns:m="http://schemas.openxmlformats.org/officeDocument/2006/math">
                    <m:r>
                      <a:rPr lang="en-US" altLang="zh-CN" sz="1400" i="1" smtClean="0">
                        <a:solidFill>
                          <a:srgbClr val="FF0000"/>
                        </a:solidFill>
                        <a:latin typeface="Cambria Math" panose="02040503050406030204" pitchFamily="18" charset="0"/>
                        <a:ea typeface="Cambria Math" panose="02040503050406030204" pitchFamily="18" charset="0"/>
                        <a:cs typeface="Times New Roman" panose="02020703060505090304" pitchFamily="18" charset="0"/>
                        <a:sym typeface="+mn-ea"/>
                      </a:rPr>
                      <m:t>×</m:t>
                    </m:r>
                  </m:oMath>
                </a14:m>
                <a:r>
                  <a:rPr lang="zh-CN" altLang="en-US" sz="1400" dirty="0">
                    <a:solidFill>
                      <a:srgbClr val="FF0000"/>
                    </a:solidFill>
                    <a:latin typeface="Arial" panose="020B0604020202020204" pitchFamily="34" charset="0"/>
                    <a:ea typeface="微软雅黑" panose="020B0503020204020204" charset="-122"/>
                    <a:cs typeface="Arial" panose="020B0604020202020204" pitchFamily="34" charset="0"/>
                    <a:sym typeface="+mn-ea"/>
                  </a:rPr>
                  <a:t> </a:t>
                </a:r>
                <a:endParaRPr lang="en-US" altLang="zh-CN" sz="1400" dirty="0">
                  <a:solidFill>
                    <a:schemeClr val="tx1">
                      <a:lumMod val="75000"/>
                      <a:lumOff val="25000"/>
                    </a:schemeClr>
                  </a:solidFill>
                  <a:latin typeface="Arial" panose="020B0604020202020204" pitchFamily="34" charset="0"/>
                  <a:ea typeface="微软雅黑" panose="020B0503020204020204" charset="-122"/>
                  <a:cs typeface="Arial" panose="020B0604020202020204" pitchFamily="34" charset="0"/>
                  <a:sym typeface="+mn-ea"/>
                </a:endParaRPr>
              </a:p>
            </p:txBody>
          </p:sp>
        </mc:Choice>
        <mc:Fallback xmlns="">
          <p:sp>
            <p:nvSpPr>
              <p:cNvPr id="37" name="文本框 3"/>
              <p:cNvSpPr txBox="1">
                <a:spLocks noRot="1" noChangeAspect="1" noMove="1" noResize="1" noEditPoints="1" noAdjustHandles="1" noChangeArrowheads="1" noChangeShapeType="1" noTextEdit="1"/>
              </p:cNvSpPr>
              <p:nvPr/>
            </p:nvSpPr>
            <p:spPr>
              <a:xfrm>
                <a:off x="3135537" y="890214"/>
                <a:ext cx="1866217" cy="738664"/>
              </a:xfrm>
              <a:prstGeom prst="rect">
                <a:avLst/>
              </a:prstGeom>
              <a:blipFill>
                <a:blip r:embed="rId2"/>
                <a:stretch>
                  <a:fillRect l="-980" t="-1653" b="-8264"/>
                </a:stretch>
              </a:blipFill>
            </p:spPr>
            <p:txBody>
              <a:bodyPr/>
              <a:lstStyle/>
              <a:p>
                <a:r>
                  <a:rPr lang="zh-CN" altLang="en-US">
                    <a:noFill/>
                  </a:rPr>
                  <a:t> </a:t>
                </a:r>
              </a:p>
            </p:txBody>
          </p:sp>
        </mc:Fallback>
      </mc:AlternateContent>
      <p:sp>
        <p:nvSpPr>
          <p:cNvPr id="41" name="文本框 3"/>
          <p:cNvSpPr txBox="1"/>
          <p:nvPr/>
        </p:nvSpPr>
        <p:spPr>
          <a:xfrm>
            <a:off x="7155748" y="4925347"/>
            <a:ext cx="1715534" cy="954107"/>
          </a:xfrm>
          <a:prstGeom prst="rect">
            <a:avLst/>
          </a:prstGeom>
          <a:noFill/>
        </p:spPr>
        <p:txBody>
          <a:bodyPr wrap="none" rtlCol="0">
            <a:spAutoFit/>
          </a:bodyPr>
          <a:lstStyle/>
          <a:p>
            <a:pPr algn="l"/>
            <a:r>
              <a:rPr lang="en-US" altLang="zh-CN" sz="1400" b="1" dirty="0">
                <a:solidFill>
                  <a:schemeClr val="tx1">
                    <a:lumMod val="75000"/>
                    <a:lumOff val="25000"/>
                  </a:schemeClr>
                </a:solidFill>
                <a:latin typeface="Arial" panose="020B0604020202020204" pitchFamily="34" charset="0"/>
                <a:ea typeface="微软雅黑" panose="020B0503020204020204" charset="-122"/>
                <a:cs typeface="Arial" panose="020B0604020202020204" pitchFamily="34" charset="0"/>
              </a:rPr>
              <a:t>Knowledge Graph</a:t>
            </a:r>
          </a:p>
          <a:p>
            <a:pPr marL="285750" indent="-285750">
              <a:buFont typeface="Arial" panose="020B0604020202090204" pitchFamily="34" charset="0"/>
              <a:buChar char="•"/>
            </a:pPr>
            <a:r>
              <a:rPr lang="en-US" altLang="zh-CN" sz="1400" dirty="0">
                <a:solidFill>
                  <a:schemeClr val="tx1">
                    <a:lumMod val="75000"/>
                    <a:lumOff val="25000"/>
                  </a:schemeClr>
                </a:solidFill>
                <a:latin typeface="Arial" panose="020B0604020202020204" pitchFamily="34" charset="0"/>
                <a:ea typeface="微软雅黑" panose="020B0503020204020204" charset="-122"/>
                <a:cs typeface="Arial" panose="020B0604020202020204" pitchFamily="34" charset="0"/>
              </a:rPr>
              <a:t>Inference</a:t>
            </a:r>
          </a:p>
          <a:p>
            <a:pPr marL="285750" indent="-285750">
              <a:buFont typeface="Arial" panose="020B0604020202090204" pitchFamily="34" charset="0"/>
              <a:buChar char="•"/>
            </a:pPr>
            <a:r>
              <a:rPr lang="en-US" altLang="zh-CN" sz="1400" dirty="0">
                <a:solidFill>
                  <a:schemeClr val="tx1">
                    <a:lumMod val="75000"/>
                    <a:lumOff val="25000"/>
                  </a:schemeClr>
                </a:solidFill>
                <a:latin typeface="Arial" panose="020B0604020202020204" pitchFamily="34" charset="0"/>
                <a:ea typeface="微软雅黑" panose="020B0503020204020204" charset="-122"/>
                <a:cs typeface="Arial" panose="020B0604020202020204" pitchFamily="34" charset="0"/>
              </a:rPr>
              <a:t>Search engine</a:t>
            </a:r>
          </a:p>
          <a:p>
            <a:pPr marL="285750" indent="-285750">
              <a:buFont typeface="Arial" panose="020B0604020202090204" pitchFamily="34" charset="0"/>
              <a:buChar char="•"/>
            </a:pPr>
            <a:r>
              <a:rPr lang="en-US" altLang="zh-CN" sz="1400" dirty="0">
                <a:solidFill>
                  <a:schemeClr val="tx1">
                    <a:lumMod val="75000"/>
                    <a:lumOff val="25000"/>
                  </a:schemeClr>
                </a:solidFill>
                <a:latin typeface="Arial" panose="020B0604020202020204" pitchFamily="34" charset="0"/>
                <a:ea typeface="微软雅黑" panose="020B0503020204020204" charset="-122"/>
                <a:cs typeface="Arial" panose="020B0604020202020204" pitchFamily="34" charset="0"/>
              </a:rPr>
              <a:t>Visualization</a:t>
            </a:r>
          </a:p>
        </p:txBody>
      </p:sp>
      <p:sp>
        <p:nvSpPr>
          <p:cNvPr id="45" name="文本框 3"/>
          <p:cNvSpPr txBox="1"/>
          <p:nvPr/>
        </p:nvSpPr>
        <p:spPr>
          <a:xfrm>
            <a:off x="4642800" y="4925347"/>
            <a:ext cx="1901418" cy="738664"/>
          </a:xfrm>
          <a:prstGeom prst="rect">
            <a:avLst/>
          </a:prstGeom>
          <a:noFill/>
        </p:spPr>
        <p:txBody>
          <a:bodyPr wrap="none" rtlCol="0">
            <a:spAutoFit/>
          </a:bodyPr>
          <a:lstStyle/>
          <a:p>
            <a:pPr algn="l"/>
            <a:r>
              <a:rPr lang="en-US" sz="1400" b="1" dirty="0">
                <a:solidFill>
                  <a:schemeClr val="tx1">
                    <a:lumMod val="75000"/>
                    <a:lumOff val="25000"/>
                  </a:schemeClr>
                </a:solidFill>
                <a:latin typeface="Arial" panose="020B0604020202020204" pitchFamily="34" charset="0"/>
                <a:ea typeface="微软雅黑" panose="020B0503020204020204" charset="-122"/>
                <a:cs typeface="Arial" panose="020B0604020202020204" pitchFamily="34" charset="0"/>
              </a:rPr>
              <a:t>Vectorization</a:t>
            </a:r>
          </a:p>
          <a:p>
            <a:pPr marL="285750" indent="-285750">
              <a:buFont typeface="Arial" panose="020B0604020202090204" pitchFamily="34" charset="0"/>
              <a:buChar char="•"/>
            </a:pPr>
            <a:r>
              <a:rPr lang="en-US" altLang="zh-CN" sz="1400" dirty="0" err="1">
                <a:solidFill>
                  <a:schemeClr val="tx1">
                    <a:lumMod val="75000"/>
                    <a:lumOff val="25000"/>
                  </a:schemeClr>
                </a:solidFill>
                <a:latin typeface="Arial" panose="020B0604020202020204" pitchFamily="34" charset="0"/>
                <a:ea typeface="微软雅黑" panose="020B0503020204020204" charset="-122"/>
                <a:cs typeface="Arial" panose="020B0604020202020204" pitchFamily="34" charset="0"/>
              </a:rPr>
              <a:t>Descreted</a:t>
            </a:r>
            <a:r>
              <a:rPr lang="en-US" altLang="zh-CN" sz="1400" dirty="0">
                <a:solidFill>
                  <a:schemeClr val="tx1">
                    <a:lumMod val="75000"/>
                    <a:lumOff val="25000"/>
                  </a:schemeClr>
                </a:solidFill>
                <a:latin typeface="Arial" panose="020B0604020202020204" pitchFamily="34" charset="0"/>
                <a:ea typeface="微软雅黑" panose="020B0503020204020204" charset="-122"/>
                <a:cs typeface="Arial" panose="020B0604020202020204" pitchFamily="34" charset="0"/>
              </a:rPr>
              <a:t> TF-IDF</a:t>
            </a:r>
          </a:p>
          <a:p>
            <a:pPr marL="285750" indent="-285750">
              <a:buFont typeface="Arial" panose="020B0604020202090204" pitchFamily="34" charset="0"/>
              <a:buChar char="•"/>
            </a:pPr>
            <a:r>
              <a:rPr lang="en-US" sz="1400" dirty="0">
                <a:solidFill>
                  <a:schemeClr val="tx1">
                    <a:lumMod val="75000"/>
                    <a:lumOff val="25000"/>
                  </a:schemeClr>
                </a:solidFill>
                <a:latin typeface="Arial" panose="020B0604020202020204" pitchFamily="34" charset="0"/>
                <a:ea typeface="微软雅黑" panose="020B0503020204020204" charset="-122"/>
                <a:cs typeface="Arial" panose="020B0604020202020204" pitchFamily="34" charset="0"/>
              </a:rPr>
              <a:t>Word2Vec</a:t>
            </a:r>
          </a:p>
        </p:txBody>
      </p:sp>
      <p:grpSp>
        <p:nvGrpSpPr>
          <p:cNvPr id="53" name="组合 52">
            <a:extLst>
              <a:ext uri="{FF2B5EF4-FFF2-40B4-BE49-F238E27FC236}">
                <a16:creationId xmlns:a16="http://schemas.microsoft.com/office/drawing/2014/main" id="{1891F67F-E7E4-428D-AEF7-4E61A9B2DDD4}"/>
              </a:ext>
            </a:extLst>
          </p:cNvPr>
          <p:cNvGrpSpPr/>
          <p:nvPr/>
        </p:nvGrpSpPr>
        <p:grpSpPr>
          <a:xfrm>
            <a:off x="4021015" y="2112052"/>
            <a:ext cx="95259" cy="840679"/>
            <a:chOff x="7060489" y="1945066"/>
            <a:chExt cx="95259" cy="840679"/>
          </a:xfrm>
        </p:grpSpPr>
        <p:sp>
          <p:nvSpPr>
            <p:cNvPr id="54" name="椭圆 53">
              <a:extLst>
                <a:ext uri="{FF2B5EF4-FFF2-40B4-BE49-F238E27FC236}">
                  <a16:creationId xmlns:a16="http://schemas.microsoft.com/office/drawing/2014/main" id="{BB5E25F4-5E49-4C96-AC45-6D049B1B87C5}"/>
                </a:ext>
              </a:extLst>
            </p:cNvPr>
            <p:cNvSpPr/>
            <p:nvPr/>
          </p:nvSpPr>
          <p:spPr>
            <a:xfrm>
              <a:off x="7060489" y="2690514"/>
              <a:ext cx="95259" cy="95231"/>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solidFill>
                  <a:schemeClr val="tx1">
                    <a:lumMod val="75000"/>
                    <a:lumOff val="25000"/>
                  </a:schemeClr>
                </a:solidFill>
                <a:latin typeface="Arial" panose="020B0604020202020204" pitchFamily="34" charset="0"/>
                <a:ea typeface="微软雅黑" panose="020B0503020204020204" charset="-122"/>
                <a:cs typeface="Arial" panose="020B0604020202020204" pitchFamily="34" charset="0"/>
              </a:endParaRPr>
            </a:p>
          </p:txBody>
        </p:sp>
        <p:cxnSp>
          <p:nvCxnSpPr>
            <p:cNvPr id="55" name="直接连接符 54">
              <a:extLst>
                <a:ext uri="{FF2B5EF4-FFF2-40B4-BE49-F238E27FC236}">
                  <a16:creationId xmlns:a16="http://schemas.microsoft.com/office/drawing/2014/main" id="{4BF832E7-789C-4261-881D-BEB3FF22AC9B}"/>
                </a:ext>
              </a:extLst>
            </p:cNvPr>
            <p:cNvCxnSpPr>
              <a:cxnSpLocks/>
            </p:cNvCxnSpPr>
            <p:nvPr/>
          </p:nvCxnSpPr>
          <p:spPr>
            <a:xfrm flipV="1">
              <a:off x="7100532" y="1945066"/>
              <a:ext cx="0" cy="745449"/>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grpSp>
        <p:nvGrpSpPr>
          <p:cNvPr id="59" name="组合 58">
            <a:extLst>
              <a:ext uri="{FF2B5EF4-FFF2-40B4-BE49-F238E27FC236}">
                <a16:creationId xmlns:a16="http://schemas.microsoft.com/office/drawing/2014/main" id="{24D9C34D-4798-4DFE-8BA8-4D8D761E8342}"/>
              </a:ext>
            </a:extLst>
          </p:cNvPr>
          <p:cNvGrpSpPr/>
          <p:nvPr/>
        </p:nvGrpSpPr>
        <p:grpSpPr>
          <a:xfrm>
            <a:off x="1189476" y="2112052"/>
            <a:ext cx="95259" cy="840679"/>
            <a:chOff x="7060489" y="1945066"/>
            <a:chExt cx="95259" cy="840679"/>
          </a:xfrm>
        </p:grpSpPr>
        <p:sp>
          <p:nvSpPr>
            <p:cNvPr id="60" name="椭圆 59">
              <a:extLst>
                <a:ext uri="{FF2B5EF4-FFF2-40B4-BE49-F238E27FC236}">
                  <a16:creationId xmlns:a16="http://schemas.microsoft.com/office/drawing/2014/main" id="{9A742210-658A-4243-B30D-18A1E2F672CB}"/>
                </a:ext>
              </a:extLst>
            </p:cNvPr>
            <p:cNvSpPr/>
            <p:nvPr/>
          </p:nvSpPr>
          <p:spPr>
            <a:xfrm>
              <a:off x="7060489" y="2690514"/>
              <a:ext cx="95259" cy="95231"/>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solidFill>
                  <a:schemeClr val="tx1">
                    <a:lumMod val="75000"/>
                    <a:lumOff val="25000"/>
                  </a:schemeClr>
                </a:solidFill>
                <a:latin typeface="Arial" panose="020B0604020202020204" pitchFamily="34" charset="0"/>
                <a:ea typeface="微软雅黑" panose="020B0503020204020204" charset="-122"/>
                <a:cs typeface="Arial" panose="020B0604020202020204" pitchFamily="34" charset="0"/>
              </a:endParaRPr>
            </a:p>
          </p:txBody>
        </p:sp>
        <p:cxnSp>
          <p:nvCxnSpPr>
            <p:cNvPr id="61" name="直接连接符 60">
              <a:extLst>
                <a:ext uri="{FF2B5EF4-FFF2-40B4-BE49-F238E27FC236}">
                  <a16:creationId xmlns:a16="http://schemas.microsoft.com/office/drawing/2014/main" id="{AC237440-293D-46E0-91E5-105AF4F6F177}"/>
                </a:ext>
              </a:extLst>
            </p:cNvPr>
            <p:cNvCxnSpPr>
              <a:cxnSpLocks/>
            </p:cNvCxnSpPr>
            <p:nvPr/>
          </p:nvCxnSpPr>
          <p:spPr>
            <a:xfrm flipV="1">
              <a:off x="7100532" y="1945066"/>
              <a:ext cx="0" cy="745449"/>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grpSp>
        <p:nvGrpSpPr>
          <p:cNvPr id="62" name="组合 61">
            <a:extLst>
              <a:ext uri="{FF2B5EF4-FFF2-40B4-BE49-F238E27FC236}">
                <a16:creationId xmlns:a16="http://schemas.microsoft.com/office/drawing/2014/main" id="{5DA331CB-72B2-43A8-9BAF-431B04DB9682}"/>
              </a:ext>
            </a:extLst>
          </p:cNvPr>
          <p:cNvGrpSpPr/>
          <p:nvPr/>
        </p:nvGrpSpPr>
        <p:grpSpPr>
          <a:xfrm flipV="1">
            <a:off x="2657447" y="3937939"/>
            <a:ext cx="95259" cy="840679"/>
            <a:chOff x="7060489" y="1945066"/>
            <a:chExt cx="95259" cy="840679"/>
          </a:xfrm>
        </p:grpSpPr>
        <p:sp>
          <p:nvSpPr>
            <p:cNvPr id="63" name="椭圆 62">
              <a:extLst>
                <a:ext uri="{FF2B5EF4-FFF2-40B4-BE49-F238E27FC236}">
                  <a16:creationId xmlns:a16="http://schemas.microsoft.com/office/drawing/2014/main" id="{51CDE210-BBB0-4081-9A02-07B215EE6C70}"/>
                </a:ext>
              </a:extLst>
            </p:cNvPr>
            <p:cNvSpPr/>
            <p:nvPr/>
          </p:nvSpPr>
          <p:spPr>
            <a:xfrm>
              <a:off x="7060489" y="2690514"/>
              <a:ext cx="95259" cy="95231"/>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solidFill>
                  <a:schemeClr val="tx1">
                    <a:lumMod val="75000"/>
                    <a:lumOff val="25000"/>
                  </a:schemeClr>
                </a:solidFill>
                <a:latin typeface="Arial" panose="020B0604020202020204" pitchFamily="34" charset="0"/>
                <a:ea typeface="微软雅黑" panose="020B0503020204020204" charset="-122"/>
                <a:cs typeface="Arial" panose="020B0604020202020204" pitchFamily="34" charset="0"/>
              </a:endParaRPr>
            </a:p>
          </p:txBody>
        </p:sp>
        <p:cxnSp>
          <p:nvCxnSpPr>
            <p:cNvPr id="64" name="直接连接符 63">
              <a:extLst>
                <a:ext uri="{FF2B5EF4-FFF2-40B4-BE49-F238E27FC236}">
                  <a16:creationId xmlns:a16="http://schemas.microsoft.com/office/drawing/2014/main" id="{67329D93-A5ED-438D-A20C-633BF3188D4D}"/>
                </a:ext>
              </a:extLst>
            </p:cNvPr>
            <p:cNvCxnSpPr>
              <a:cxnSpLocks/>
            </p:cNvCxnSpPr>
            <p:nvPr/>
          </p:nvCxnSpPr>
          <p:spPr>
            <a:xfrm flipV="1">
              <a:off x="7100532" y="1945066"/>
              <a:ext cx="0" cy="745449"/>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grpSp>
        <p:nvGrpSpPr>
          <p:cNvPr id="65" name="组合 64">
            <a:extLst>
              <a:ext uri="{FF2B5EF4-FFF2-40B4-BE49-F238E27FC236}">
                <a16:creationId xmlns:a16="http://schemas.microsoft.com/office/drawing/2014/main" id="{82F50ED1-1A86-4CAE-8474-DBD0830942F1}"/>
              </a:ext>
            </a:extLst>
          </p:cNvPr>
          <p:cNvGrpSpPr/>
          <p:nvPr/>
        </p:nvGrpSpPr>
        <p:grpSpPr>
          <a:xfrm flipV="1">
            <a:off x="5237215" y="3937939"/>
            <a:ext cx="95259" cy="840679"/>
            <a:chOff x="7060489" y="1945066"/>
            <a:chExt cx="95259" cy="840679"/>
          </a:xfrm>
        </p:grpSpPr>
        <p:sp>
          <p:nvSpPr>
            <p:cNvPr id="66" name="椭圆 65">
              <a:extLst>
                <a:ext uri="{FF2B5EF4-FFF2-40B4-BE49-F238E27FC236}">
                  <a16:creationId xmlns:a16="http://schemas.microsoft.com/office/drawing/2014/main" id="{79CADD26-343D-4069-B100-0DF7803EADA9}"/>
                </a:ext>
              </a:extLst>
            </p:cNvPr>
            <p:cNvSpPr/>
            <p:nvPr/>
          </p:nvSpPr>
          <p:spPr>
            <a:xfrm>
              <a:off x="7060489" y="2690514"/>
              <a:ext cx="95259" cy="95231"/>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solidFill>
                  <a:schemeClr val="tx1">
                    <a:lumMod val="75000"/>
                    <a:lumOff val="25000"/>
                  </a:schemeClr>
                </a:solidFill>
                <a:latin typeface="Arial" panose="020B0604020202020204" pitchFamily="34" charset="0"/>
                <a:ea typeface="微软雅黑" panose="020B0503020204020204" charset="-122"/>
                <a:cs typeface="Arial" panose="020B0604020202020204" pitchFamily="34" charset="0"/>
              </a:endParaRPr>
            </a:p>
          </p:txBody>
        </p:sp>
        <p:cxnSp>
          <p:nvCxnSpPr>
            <p:cNvPr id="67" name="直接连接符 66">
              <a:extLst>
                <a:ext uri="{FF2B5EF4-FFF2-40B4-BE49-F238E27FC236}">
                  <a16:creationId xmlns:a16="http://schemas.microsoft.com/office/drawing/2014/main" id="{1867FCB6-492F-45AC-89EE-4D110D3EC2FF}"/>
                </a:ext>
              </a:extLst>
            </p:cNvPr>
            <p:cNvCxnSpPr>
              <a:cxnSpLocks/>
            </p:cNvCxnSpPr>
            <p:nvPr/>
          </p:nvCxnSpPr>
          <p:spPr>
            <a:xfrm flipV="1">
              <a:off x="7100532" y="1945066"/>
              <a:ext cx="0" cy="745449"/>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grpSp>
        <p:nvGrpSpPr>
          <p:cNvPr id="68" name="组合 67">
            <a:extLst>
              <a:ext uri="{FF2B5EF4-FFF2-40B4-BE49-F238E27FC236}">
                <a16:creationId xmlns:a16="http://schemas.microsoft.com/office/drawing/2014/main" id="{92E8A4A3-CCFB-42FF-A58D-44ABD7D54DC7}"/>
              </a:ext>
            </a:extLst>
          </p:cNvPr>
          <p:cNvGrpSpPr/>
          <p:nvPr/>
        </p:nvGrpSpPr>
        <p:grpSpPr>
          <a:xfrm flipV="1">
            <a:off x="7859264" y="3937939"/>
            <a:ext cx="95259" cy="840679"/>
            <a:chOff x="7060489" y="1945066"/>
            <a:chExt cx="95259" cy="840679"/>
          </a:xfrm>
        </p:grpSpPr>
        <p:sp>
          <p:nvSpPr>
            <p:cNvPr id="69" name="椭圆 68">
              <a:extLst>
                <a:ext uri="{FF2B5EF4-FFF2-40B4-BE49-F238E27FC236}">
                  <a16:creationId xmlns:a16="http://schemas.microsoft.com/office/drawing/2014/main" id="{9C840C00-E928-4693-B106-69AA7FF797A5}"/>
                </a:ext>
              </a:extLst>
            </p:cNvPr>
            <p:cNvSpPr/>
            <p:nvPr/>
          </p:nvSpPr>
          <p:spPr>
            <a:xfrm>
              <a:off x="7060489" y="2690514"/>
              <a:ext cx="95259" cy="95231"/>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solidFill>
                  <a:schemeClr val="tx1">
                    <a:lumMod val="75000"/>
                    <a:lumOff val="25000"/>
                  </a:schemeClr>
                </a:solidFill>
                <a:latin typeface="Arial" panose="020B0604020202020204" pitchFamily="34" charset="0"/>
                <a:ea typeface="微软雅黑" panose="020B0503020204020204" charset="-122"/>
                <a:cs typeface="Arial" panose="020B0604020202020204" pitchFamily="34" charset="0"/>
              </a:endParaRPr>
            </a:p>
          </p:txBody>
        </p:sp>
        <p:cxnSp>
          <p:nvCxnSpPr>
            <p:cNvPr id="70" name="直接连接符 69">
              <a:extLst>
                <a:ext uri="{FF2B5EF4-FFF2-40B4-BE49-F238E27FC236}">
                  <a16:creationId xmlns:a16="http://schemas.microsoft.com/office/drawing/2014/main" id="{856C20EC-4AC9-47C7-ADD9-CF32D76BF4D1}"/>
                </a:ext>
              </a:extLst>
            </p:cNvPr>
            <p:cNvCxnSpPr>
              <a:cxnSpLocks/>
            </p:cNvCxnSpPr>
            <p:nvPr/>
          </p:nvCxnSpPr>
          <p:spPr>
            <a:xfrm flipV="1">
              <a:off x="7100532" y="1945066"/>
              <a:ext cx="0" cy="745449"/>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文本框 23"/>
          <p:cNvSpPr txBox="1"/>
          <p:nvPr/>
        </p:nvSpPr>
        <p:spPr>
          <a:xfrm>
            <a:off x="531495" y="88265"/>
            <a:ext cx="5041630" cy="645160"/>
          </a:xfrm>
          <a:prstGeom prst="rect">
            <a:avLst/>
          </a:prstGeom>
          <a:noFill/>
        </p:spPr>
        <p:txBody>
          <a:bodyPr wrap="square" rtlCol="0">
            <a:spAutoFit/>
          </a:bodyPr>
          <a:lstStyle/>
          <a:p>
            <a:r>
              <a:rPr lang="en-US" altLang="zh-CN" sz="3600" b="1" dirty="0">
                <a:solidFill>
                  <a:srgbClr val="071F65"/>
                </a:solidFill>
                <a:latin typeface="Arial" panose="020B0604020202020204" pitchFamily="34" charset="0"/>
                <a:ea typeface="微软雅黑" panose="020B0503020204020204" charset="-122"/>
                <a:cs typeface="Arial" panose="020B0604020202020204" pitchFamily="34" charset="0"/>
              </a:rPr>
              <a:t>Web Scraping</a:t>
            </a:r>
          </a:p>
        </p:txBody>
      </p:sp>
      <p:sp>
        <p:nvSpPr>
          <p:cNvPr id="3" name="等腰三角形 47"/>
          <p:cNvSpPr>
            <a:spLocks noChangeArrowheads="1"/>
          </p:cNvSpPr>
          <p:nvPr/>
        </p:nvSpPr>
        <p:spPr bwMode="auto">
          <a:xfrm rot="5400000">
            <a:off x="-39787" y="157290"/>
            <a:ext cx="581159" cy="501585"/>
          </a:xfrm>
          <a:prstGeom prst="triangle">
            <a:avLst>
              <a:gd name="adj" fmla="val 50000"/>
            </a:avLst>
          </a:prstGeom>
          <a:solidFill>
            <a:srgbClr val="071F65"/>
          </a:solidFill>
          <a:ln>
            <a:noFill/>
          </a:ln>
        </p:spPr>
        <p:txBody>
          <a:bodyPr lIns="91438" tIns="45719" rIns="91438" bIns="45719" anchor="ctr"/>
          <a:lstStyle>
            <a:lvl1pPr>
              <a:spcBef>
                <a:spcPct val="20000"/>
              </a:spcBef>
              <a:buFont typeface="Arial" panose="020B0604020202090204" pitchFamily="34" charset="0"/>
              <a:buChar char="•"/>
              <a:defRPr sz="3200">
                <a:solidFill>
                  <a:schemeClr val="tx1"/>
                </a:solidFill>
                <a:latin typeface="微软雅黑" panose="020B0503020204020204" charset="-122"/>
                <a:ea typeface="微软雅黑" panose="020B0503020204020204" charset="-122"/>
                <a:sym typeface="Calibri" panose="020F0702030404030204" charset="0"/>
              </a:defRPr>
            </a:lvl1pPr>
            <a:lvl2pPr marL="742950" indent="-285750">
              <a:spcBef>
                <a:spcPct val="20000"/>
              </a:spcBef>
              <a:buFont typeface="Arial" panose="020B0604020202090204" pitchFamily="34" charset="0"/>
              <a:buChar char="–"/>
              <a:defRPr sz="2800">
                <a:solidFill>
                  <a:schemeClr val="tx1"/>
                </a:solidFill>
                <a:latin typeface="微软雅黑" panose="020B0503020204020204" charset="-122"/>
                <a:ea typeface="微软雅黑" panose="020B0503020204020204" charset="-122"/>
                <a:sym typeface="Calibri" panose="020F0702030404030204" charset="0"/>
              </a:defRPr>
            </a:lvl2pPr>
            <a:lvl3pPr marL="1143000" indent="-228600">
              <a:spcBef>
                <a:spcPct val="20000"/>
              </a:spcBef>
              <a:buFont typeface="Arial" panose="020B0604020202090204" pitchFamily="34" charset="0"/>
              <a:buChar char="•"/>
              <a:defRPr sz="2400">
                <a:solidFill>
                  <a:schemeClr val="tx1"/>
                </a:solidFill>
                <a:latin typeface="微软雅黑" panose="020B0503020204020204" charset="-122"/>
                <a:ea typeface="微软雅黑" panose="020B0503020204020204" charset="-122"/>
                <a:sym typeface="Calibri" panose="020F0702030404030204" charset="0"/>
              </a:defRPr>
            </a:lvl3pPr>
            <a:lvl4pPr marL="1600200" indent="-228600">
              <a:spcBef>
                <a:spcPct val="20000"/>
              </a:spcBef>
              <a:buFont typeface="Arial" panose="020B0604020202090204" pitchFamily="34" charset="0"/>
              <a:buChar char="–"/>
              <a:defRPr sz="2000">
                <a:solidFill>
                  <a:schemeClr val="tx1"/>
                </a:solidFill>
                <a:latin typeface="微软雅黑" panose="020B0503020204020204" charset="-122"/>
                <a:ea typeface="微软雅黑" panose="020B0503020204020204" charset="-122"/>
                <a:sym typeface="Calibri" panose="020F0702030404030204" charset="0"/>
              </a:defRPr>
            </a:lvl4pPr>
            <a:lvl5pPr marL="2057400" indent="-228600">
              <a:spcBef>
                <a:spcPct val="20000"/>
              </a:spcBef>
              <a:buFont typeface="Arial" panose="020B0604020202090204" pitchFamily="34" charset="0"/>
              <a:buChar char="»"/>
              <a:defRPr sz="2000">
                <a:solidFill>
                  <a:schemeClr val="tx1"/>
                </a:solidFill>
                <a:latin typeface="微软雅黑" panose="020B0503020204020204" charset="-122"/>
                <a:ea typeface="微软雅黑" panose="020B0503020204020204" charset="-122"/>
                <a:sym typeface="Calibri" panose="020F0702030404030204" charset="0"/>
              </a:defRPr>
            </a:lvl5pPr>
            <a:lvl6pPr marL="2514600" indent="-228600" eaLnBrk="0" fontAlgn="base" hangingPunct="0">
              <a:spcBef>
                <a:spcPct val="20000"/>
              </a:spcBef>
              <a:spcAft>
                <a:spcPct val="0"/>
              </a:spcAft>
              <a:buFont typeface="Arial" panose="020B0604020202090204" pitchFamily="34" charset="0"/>
              <a:buChar char="»"/>
              <a:defRPr sz="2000">
                <a:solidFill>
                  <a:schemeClr val="tx1"/>
                </a:solidFill>
                <a:latin typeface="微软雅黑" panose="020B0503020204020204" charset="-122"/>
                <a:ea typeface="微软雅黑" panose="020B0503020204020204" charset="-122"/>
                <a:sym typeface="Calibri" panose="020F0702030404030204" charset="0"/>
              </a:defRPr>
            </a:lvl6pPr>
            <a:lvl7pPr marL="2971800" indent="-228600" eaLnBrk="0" fontAlgn="base" hangingPunct="0">
              <a:spcBef>
                <a:spcPct val="20000"/>
              </a:spcBef>
              <a:spcAft>
                <a:spcPct val="0"/>
              </a:spcAft>
              <a:buFont typeface="Arial" panose="020B0604020202090204" pitchFamily="34" charset="0"/>
              <a:buChar char="»"/>
              <a:defRPr sz="2000">
                <a:solidFill>
                  <a:schemeClr val="tx1"/>
                </a:solidFill>
                <a:latin typeface="微软雅黑" panose="020B0503020204020204" charset="-122"/>
                <a:ea typeface="微软雅黑" panose="020B0503020204020204" charset="-122"/>
                <a:sym typeface="Calibri" panose="020F0702030404030204" charset="0"/>
              </a:defRPr>
            </a:lvl7pPr>
            <a:lvl8pPr marL="3429000" indent="-228600" eaLnBrk="0" fontAlgn="base" hangingPunct="0">
              <a:spcBef>
                <a:spcPct val="20000"/>
              </a:spcBef>
              <a:spcAft>
                <a:spcPct val="0"/>
              </a:spcAft>
              <a:buFont typeface="Arial" panose="020B0604020202090204" pitchFamily="34" charset="0"/>
              <a:buChar char="»"/>
              <a:defRPr sz="2000">
                <a:solidFill>
                  <a:schemeClr val="tx1"/>
                </a:solidFill>
                <a:latin typeface="微软雅黑" panose="020B0503020204020204" charset="-122"/>
                <a:ea typeface="微软雅黑" panose="020B0503020204020204" charset="-122"/>
                <a:sym typeface="Calibri" panose="020F0702030404030204" charset="0"/>
              </a:defRPr>
            </a:lvl8pPr>
            <a:lvl9pPr marL="3886200" indent="-228600" eaLnBrk="0" fontAlgn="base" hangingPunct="0">
              <a:spcBef>
                <a:spcPct val="20000"/>
              </a:spcBef>
              <a:spcAft>
                <a:spcPct val="0"/>
              </a:spcAft>
              <a:buFont typeface="Arial" panose="020B0604020202090204" pitchFamily="34" charset="0"/>
              <a:buChar char="»"/>
              <a:defRPr sz="2000">
                <a:solidFill>
                  <a:schemeClr val="tx1"/>
                </a:solidFill>
                <a:latin typeface="微软雅黑" panose="020B0503020204020204" charset="-122"/>
                <a:ea typeface="微软雅黑" panose="020B0503020204020204" charset="-122"/>
                <a:sym typeface="Calibri" panose="020F0702030404030204" charset="0"/>
              </a:defRPr>
            </a:lvl9pPr>
          </a:lstStyle>
          <a:p>
            <a:pPr algn="ctr" eaLnBrk="1" hangingPunct="1">
              <a:spcBef>
                <a:spcPct val="0"/>
              </a:spcBef>
              <a:buFont typeface="Arial" panose="020B0604020202090204" pitchFamily="34" charset="0"/>
              <a:buNone/>
            </a:pPr>
            <a:endParaRPr lang="zh-CN" altLang="zh-CN" sz="1800">
              <a:solidFill>
                <a:srgbClr val="071F65"/>
              </a:solidFill>
              <a:sym typeface="微软雅黑" panose="020B0503020204020204" charset="-122"/>
            </a:endParaRPr>
          </a:p>
        </p:txBody>
      </p:sp>
      <p:pic>
        <p:nvPicPr>
          <p:cNvPr id="16" name="图片 15"/>
          <p:cNvPicPr>
            <a:picLocks noChangeAspect="1"/>
          </p:cNvPicPr>
          <p:nvPr/>
        </p:nvPicPr>
        <p:blipFill>
          <a:blip r:embed="rId2"/>
          <a:stretch>
            <a:fillRect/>
          </a:stretch>
        </p:blipFill>
        <p:spPr>
          <a:xfrm>
            <a:off x="0" y="1105401"/>
            <a:ext cx="9145212" cy="5295600"/>
          </a:xfrm>
          <a:prstGeom prst="rect">
            <a:avLst/>
          </a:prstGeom>
        </p:spPr>
      </p:pic>
      <p:sp>
        <p:nvSpPr>
          <p:cNvPr id="2" name="矩形 1">
            <a:extLst>
              <a:ext uri="{FF2B5EF4-FFF2-40B4-BE49-F238E27FC236}">
                <a16:creationId xmlns:a16="http://schemas.microsoft.com/office/drawing/2014/main" id="{4EA72D78-046A-4D11-A7B1-D89B94BA871E}"/>
              </a:ext>
            </a:extLst>
          </p:cNvPr>
          <p:cNvSpPr/>
          <p:nvPr/>
        </p:nvSpPr>
        <p:spPr>
          <a:xfrm>
            <a:off x="250792" y="3981450"/>
            <a:ext cx="1368458" cy="2124075"/>
          </a:xfrm>
          <a:prstGeom prst="rect">
            <a:avLst/>
          </a:prstGeom>
          <a:solidFill>
            <a:schemeClr val="accent1">
              <a:lumMod val="50000"/>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00" dirty="0">
              <a:solidFill>
                <a:schemeClr val="bg1"/>
              </a:solidFill>
              <a:latin typeface="Arial" panose="020B0604020202020204" pitchFamily="34" charset="0"/>
              <a:cs typeface="Arial" panose="020B0604020202020204" pitchFamily="34" charset="0"/>
            </a:endParaRPr>
          </a:p>
        </p:txBody>
      </p:sp>
      <p:sp>
        <p:nvSpPr>
          <p:cNvPr id="4" name="矩形: 圆角 3">
            <a:extLst>
              <a:ext uri="{FF2B5EF4-FFF2-40B4-BE49-F238E27FC236}">
                <a16:creationId xmlns:a16="http://schemas.microsoft.com/office/drawing/2014/main" id="{6591F5D8-7881-4BE7-B825-16301A7ADD56}"/>
              </a:ext>
            </a:extLst>
          </p:cNvPr>
          <p:cNvSpPr/>
          <p:nvPr/>
        </p:nvSpPr>
        <p:spPr>
          <a:xfrm>
            <a:off x="501585" y="4219575"/>
            <a:ext cx="993840" cy="42862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600" dirty="0">
                <a:solidFill>
                  <a:schemeClr val="accent1">
                    <a:lumMod val="50000"/>
                  </a:schemeClr>
                </a:solidFill>
                <a:latin typeface="Arial" panose="020B0604020202020204" pitchFamily="34" charset="0"/>
                <a:cs typeface="Arial" panose="020B0604020202020204" pitchFamily="34" charset="0"/>
              </a:rPr>
              <a:t>Trade war</a:t>
            </a:r>
            <a:endParaRPr kumimoji="1" lang="zh-CN" altLang="en-US" sz="1600" dirty="0">
              <a:solidFill>
                <a:schemeClr val="accent1">
                  <a:lumMod val="50000"/>
                </a:schemeClr>
              </a:solidFill>
              <a:latin typeface="Arial" panose="020B0604020202020204" pitchFamily="34" charset="0"/>
              <a:cs typeface="Arial" panose="020B0604020202020204" pitchFamily="34" charset="0"/>
            </a:endParaRPr>
          </a:p>
        </p:txBody>
      </p:sp>
      <p:sp>
        <p:nvSpPr>
          <p:cNvPr id="7" name="矩形: 圆角 6">
            <a:extLst>
              <a:ext uri="{FF2B5EF4-FFF2-40B4-BE49-F238E27FC236}">
                <a16:creationId xmlns:a16="http://schemas.microsoft.com/office/drawing/2014/main" id="{5730A7BD-A434-4575-9689-EBDF38739D44}"/>
              </a:ext>
            </a:extLst>
          </p:cNvPr>
          <p:cNvSpPr/>
          <p:nvPr/>
        </p:nvSpPr>
        <p:spPr>
          <a:xfrm>
            <a:off x="514301" y="4829174"/>
            <a:ext cx="981124" cy="42862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600" dirty="0">
                <a:solidFill>
                  <a:schemeClr val="accent1">
                    <a:lumMod val="50000"/>
                  </a:schemeClr>
                </a:solidFill>
                <a:latin typeface="Arial" panose="020B0604020202020204" pitchFamily="34" charset="0"/>
                <a:cs typeface="Arial" panose="020B0604020202020204" pitchFamily="34" charset="0"/>
              </a:rPr>
              <a:t>chip</a:t>
            </a:r>
            <a:endParaRPr kumimoji="1" lang="zh-CN" altLang="en-US" sz="1600" dirty="0">
              <a:solidFill>
                <a:schemeClr val="accent1">
                  <a:lumMod val="50000"/>
                </a:schemeClr>
              </a:solidFill>
              <a:latin typeface="Arial" panose="020B0604020202020204" pitchFamily="34" charset="0"/>
              <a:cs typeface="Arial" panose="020B0604020202020204" pitchFamily="34" charset="0"/>
            </a:endParaRPr>
          </a:p>
        </p:txBody>
      </p:sp>
      <p:sp>
        <p:nvSpPr>
          <p:cNvPr id="8" name="矩形: 圆角 7">
            <a:extLst>
              <a:ext uri="{FF2B5EF4-FFF2-40B4-BE49-F238E27FC236}">
                <a16:creationId xmlns:a16="http://schemas.microsoft.com/office/drawing/2014/main" id="{26668B36-445E-45F3-8153-21876B80F7AD}"/>
              </a:ext>
            </a:extLst>
          </p:cNvPr>
          <p:cNvSpPr/>
          <p:nvPr/>
        </p:nvSpPr>
        <p:spPr>
          <a:xfrm>
            <a:off x="514301" y="5371597"/>
            <a:ext cx="981124" cy="42862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600" dirty="0">
                <a:solidFill>
                  <a:schemeClr val="accent1">
                    <a:lumMod val="50000"/>
                  </a:schemeClr>
                </a:solidFill>
                <a:latin typeface="Arial" panose="020B0604020202020204" pitchFamily="34" charset="0"/>
                <a:cs typeface="Arial" panose="020B0604020202020204" pitchFamily="34" charset="0"/>
              </a:rPr>
              <a:t>Huawei</a:t>
            </a:r>
            <a:endParaRPr kumimoji="1" lang="zh-CN" altLang="en-US" sz="1600" dirty="0">
              <a:solidFill>
                <a:schemeClr val="accent1">
                  <a:lumMod val="50000"/>
                </a:schemeClr>
              </a:solidFill>
              <a:latin typeface="Arial" panose="020B0604020202020204" pitchFamily="34" charset="0"/>
              <a:cs typeface="Arial" panose="020B0604020202020204" pitchFamily="3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0" y="58420"/>
            <a:ext cx="5162550" cy="646430"/>
            <a:chOff x="0" y="92"/>
            <a:chExt cx="8130" cy="1018"/>
          </a:xfrm>
        </p:grpSpPr>
        <p:sp>
          <p:nvSpPr>
            <p:cNvPr id="5" name="矩形 46"/>
            <p:cNvSpPr>
              <a:spLocks noChangeArrowheads="1"/>
            </p:cNvSpPr>
            <p:nvPr/>
          </p:nvSpPr>
          <p:spPr bwMode="auto">
            <a:xfrm>
              <a:off x="750" y="92"/>
              <a:ext cx="7380" cy="10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a:spcBef>
                  <a:spcPct val="20000"/>
                </a:spcBef>
                <a:buFont typeface="Arial" panose="020B0604020202090204" pitchFamily="34" charset="0"/>
                <a:buChar char="•"/>
                <a:defRPr sz="3200">
                  <a:solidFill>
                    <a:schemeClr val="tx1"/>
                  </a:solidFill>
                  <a:latin typeface="微软雅黑" panose="020B0503020204020204" charset="-122"/>
                  <a:ea typeface="微软雅黑" panose="020B0503020204020204" charset="-122"/>
                  <a:sym typeface="Calibri" panose="020F0702030404030204" charset="0"/>
                </a:defRPr>
              </a:lvl1pPr>
              <a:lvl2pPr marL="742950" indent="-285750">
                <a:spcBef>
                  <a:spcPct val="20000"/>
                </a:spcBef>
                <a:buFont typeface="Arial" panose="020B0604020202090204" pitchFamily="34" charset="0"/>
                <a:buChar char="–"/>
                <a:defRPr sz="2800">
                  <a:solidFill>
                    <a:schemeClr val="tx1"/>
                  </a:solidFill>
                  <a:latin typeface="微软雅黑" panose="020B0503020204020204" charset="-122"/>
                  <a:ea typeface="微软雅黑" panose="020B0503020204020204" charset="-122"/>
                  <a:sym typeface="Calibri" panose="020F0702030404030204" charset="0"/>
                </a:defRPr>
              </a:lvl2pPr>
              <a:lvl3pPr marL="1143000" indent="-228600">
                <a:spcBef>
                  <a:spcPct val="20000"/>
                </a:spcBef>
                <a:buFont typeface="Arial" panose="020B0604020202090204" pitchFamily="34" charset="0"/>
                <a:buChar char="•"/>
                <a:defRPr sz="2400">
                  <a:solidFill>
                    <a:schemeClr val="tx1"/>
                  </a:solidFill>
                  <a:latin typeface="微软雅黑" panose="020B0503020204020204" charset="-122"/>
                  <a:ea typeface="微软雅黑" panose="020B0503020204020204" charset="-122"/>
                  <a:sym typeface="Calibri" panose="020F0702030404030204" charset="0"/>
                </a:defRPr>
              </a:lvl3pPr>
              <a:lvl4pPr marL="1600200" indent="-228600">
                <a:spcBef>
                  <a:spcPct val="20000"/>
                </a:spcBef>
                <a:buFont typeface="Arial" panose="020B0604020202090204" pitchFamily="34" charset="0"/>
                <a:buChar char="–"/>
                <a:defRPr sz="2000">
                  <a:solidFill>
                    <a:schemeClr val="tx1"/>
                  </a:solidFill>
                  <a:latin typeface="微软雅黑" panose="020B0503020204020204" charset="-122"/>
                  <a:ea typeface="微软雅黑" panose="020B0503020204020204" charset="-122"/>
                  <a:sym typeface="Calibri" panose="020F0702030404030204" charset="0"/>
                </a:defRPr>
              </a:lvl4pPr>
              <a:lvl5pPr marL="2057400" indent="-228600">
                <a:spcBef>
                  <a:spcPct val="20000"/>
                </a:spcBef>
                <a:buFont typeface="Arial" panose="020B0604020202090204" pitchFamily="34" charset="0"/>
                <a:buChar char="»"/>
                <a:defRPr sz="2000">
                  <a:solidFill>
                    <a:schemeClr val="tx1"/>
                  </a:solidFill>
                  <a:latin typeface="微软雅黑" panose="020B0503020204020204" charset="-122"/>
                  <a:ea typeface="微软雅黑" panose="020B0503020204020204" charset="-122"/>
                  <a:sym typeface="Calibri" panose="020F0702030404030204" charset="0"/>
                </a:defRPr>
              </a:lvl5pPr>
              <a:lvl6pPr marL="2514600" indent="-228600" eaLnBrk="0" fontAlgn="base" hangingPunct="0">
                <a:spcBef>
                  <a:spcPct val="20000"/>
                </a:spcBef>
                <a:spcAft>
                  <a:spcPct val="0"/>
                </a:spcAft>
                <a:buFont typeface="Arial" panose="020B0604020202090204" pitchFamily="34" charset="0"/>
                <a:buChar char="»"/>
                <a:defRPr sz="2000">
                  <a:solidFill>
                    <a:schemeClr val="tx1"/>
                  </a:solidFill>
                  <a:latin typeface="微软雅黑" panose="020B0503020204020204" charset="-122"/>
                  <a:ea typeface="微软雅黑" panose="020B0503020204020204" charset="-122"/>
                  <a:sym typeface="Calibri" panose="020F0702030404030204" charset="0"/>
                </a:defRPr>
              </a:lvl6pPr>
              <a:lvl7pPr marL="2971800" indent="-228600" eaLnBrk="0" fontAlgn="base" hangingPunct="0">
                <a:spcBef>
                  <a:spcPct val="20000"/>
                </a:spcBef>
                <a:spcAft>
                  <a:spcPct val="0"/>
                </a:spcAft>
                <a:buFont typeface="Arial" panose="020B0604020202090204" pitchFamily="34" charset="0"/>
                <a:buChar char="»"/>
                <a:defRPr sz="2000">
                  <a:solidFill>
                    <a:schemeClr val="tx1"/>
                  </a:solidFill>
                  <a:latin typeface="微软雅黑" panose="020B0503020204020204" charset="-122"/>
                  <a:ea typeface="微软雅黑" panose="020B0503020204020204" charset="-122"/>
                  <a:sym typeface="Calibri" panose="020F0702030404030204" charset="0"/>
                </a:defRPr>
              </a:lvl7pPr>
              <a:lvl8pPr marL="3429000" indent="-228600" eaLnBrk="0" fontAlgn="base" hangingPunct="0">
                <a:spcBef>
                  <a:spcPct val="20000"/>
                </a:spcBef>
                <a:spcAft>
                  <a:spcPct val="0"/>
                </a:spcAft>
                <a:buFont typeface="Arial" panose="020B0604020202090204" pitchFamily="34" charset="0"/>
                <a:buChar char="»"/>
                <a:defRPr sz="2000">
                  <a:solidFill>
                    <a:schemeClr val="tx1"/>
                  </a:solidFill>
                  <a:latin typeface="微软雅黑" panose="020B0503020204020204" charset="-122"/>
                  <a:ea typeface="微软雅黑" panose="020B0503020204020204" charset="-122"/>
                  <a:sym typeface="Calibri" panose="020F0702030404030204" charset="0"/>
                </a:defRPr>
              </a:lvl8pPr>
              <a:lvl9pPr marL="3886200" indent="-228600" eaLnBrk="0" fontAlgn="base" hangingPunct="0">
                <a:spcBef>
                  <a:spcPct val="20000"/>
                </a:spcBef>
                <a:spcAft>
                  <a:spcPct val="0"/>
                </a:spcAft>
                <a:buFont typeface="Arial" panose="020B0604020202090204" pitchFamily="34" charset="0"/>
                <a:buChar char="»"/>
                <a:defRPr sz="2000">
                  <a:solidFill>
                    <a:schemeClr val="tx1"/>
                  </a:solidFill>
                  <a:latin typeface="微软雅黑" panose="020B0503020204020204" charset="-122"/>
                  <a:ea typeface="微软雅黑" panose="020B0503020204020204" charset="-122"/>
                  <a:sym typeface="Calibri" panose="020F0702030404030204" charset="0"/>
                </a:defRPr>
              </a:lvl9pPr>
            </a:lstStyle>
            <a:p>
              <a:pPr>
                <a:buNone/>
              </a:pPr>
              <a:r>
                <a:rPr lang="en-US" altLang="zh-CN" sz="3600" b="1" dirty="0">
                  <a:solidFill>
                    <a:srgbClr val="071F65"/>
                  </a:solidFill>
                  <a:latin typeface="Arial" panose="020B0604020202020204" pitchFamily="34" charset="0"/>
                  <a:cs typeface="Arial" panose="020B0604020202020204" pitchFamily="34" charset="0"/>
                </a:rPr>
                <a:t>Data Preprocessing</a:t>
              </a:r>
            </a:p>
          </p:txBody>
        </p:sp>
        <p:sp>
          <p:nvSpPr>
            <p:cNvPr id="6" name="等腰三角形 47"/>
            <p:cNvSpPr>
              <a:spLocks noChangeArrowheads="1"/>
            </p:cNvSpPr>
            <p:nvPr/>
          </p:nvSpPr>
          <p:spPr bwMode="auto">
            <a:xfrm rot="5400000">
              <a:off x="-63" y="248"/>
              <a:ext cx="915" cy="790"/>
            </a:xfrm>
            <a:prstGeom prst="triangle">
              <a:avLst>
                <a:gd name="adj" fmla="val 50000"/>
              </a:avLst>
            </a:prstGeom>
            <a:solidFill>
              <a:srgbClr val="071F65"/>
            </a:solidFill>
            <a:ln>
              <a:noFill/>
            </a:ln>
          </p:spPr>
          <p:txBody>
            <a:bodyPr lIns="91438" tIns="45719" rIns="91438" bIns="45719" anchor="ctr"/>
            <a:lstStyle>
              <a:lvl1pPr>
                <a:spcBef>
                  <a:spcPct val="20000"/>
                </a:spcBef>
                <a:buFont typeface="Arial" panose="020B0604020202090204" pitchFamily="34" charset="0"/>
                <a:buChar char="•"/>
                <a:defRPr sz="3200">
                  <a:solidFill>
                    <a:schemeClr val="tx1"/>
                  </a:solidFill>
                  <a:latin typeface="微软雅黑" panose="020B0503020204020204" charset="-122"/>
                  <a:ea typeface="微软雅黑" panose="020B0503020204020204" charset="-122"/>
                  <a:sym typeface="Calibri" panose="020F0702030404030204" charset="0"/>
                </a:defRPr>
              </a:lvl1pPr>
              <a:lvl2pPr marL="742950" indent="-285750">
                <a:spcBef>
                  <a:spcPct val="20000"/>
                </a:spcBef>
                <a:buFont typeface="Arial" panose="020B0604020202090204" pitchFamily="34" charset="0"/>
                <a:buChar char="–"/>
                <a:defRPr sz="2800">
                  <a:solidFill>
                    <a:schemeClr val="tx1"/>
                  </a:solidFill>
                  <a:latin typeface="微软雅黑" panose="020B0503020204020204" charset="-122"/>
                  <a:ea typeface="微软雅黑" panose="020B0503020204020204" charset="-122"/>
                  <a:sym typeface="Calibri" panose="020F0702030404030204" charset="0"/>
                </a:defRPr>
              </a:lvl2pPr>
              <a:lvl3pPr marL="1143000" indent="-228600">
                <a:spcBef>
                  <a:spcPct val="20000"/>
                </a:spcBef>
                <a:buFont typeface="Arial" panose="020B0604020202090204" pitchFamily="34" charset="0"/>
                <a:buChar char="•"/>
                <a:defRPr sz="2400">
                  <a:solidFill>
                    <a:schemeClr val="tx1"/>
                  </a:solidFill>
                  <a:latin typeface="微软雅黑" panose="020B0503020204020204" charset="-122"/>
                  <a:ea typeface="微软雅黑" panose="020B0503020204020204" charset="-122"/>
                  <a:sym typeface="Calibri" panose="020F0702030404030204" charset="0"/>
                </a:defRPr>
              </a:lvl3pPr>
              <a:lvl4pPr marL="1600200" indent="-228600">
                <a:spcBef>
                  <a:spcPct val="20000"/>
                </a:spcBef>
                <a:buFont typeface="Arial" panose="020B0604020202090204" pitchFamily="34" charset="0"/>
                <a:buChar char="–"/>
                <a:defRPr sz="2000">
                  <a:solidFill>
                    <a:schemeClr val="tx1"/>
                  </a:solidFill>
                  <a:latin typeface="微软雅黑" panose="020B0503020204020204" charset="-122"/>
                  <a:ea typeface="微软雅黑" panose="020B0503020204020204" charset="-122"/>
                  <a:sym typeface="Calibri" panose="020F0702030404030204" charset="0"/>
                </a:defRPr>
              </a:lvl4pPr>
              <a:lvl5pPr marL="2057400" indent="-228600">
                <a:spcBef>
                  <a:spcPct val="20000"/>
                </a:spcBef>
                <a:buFont typeface="Arial" panose="020B0604020202090204" pitchFamily="34" charset="0"/>
                <a:buChar char="»"/>
                <a:defRPr sz="2000">
                  <a:solidFill>
                    <a:schemeClr val="tx1"/>
                  </a:solidFill>
                  <a:latin typeface="微软雅黑" panose="020B0503020204020204" charset="-122"/>
                  <a:ea typeface="微软雅黑" panose="020B0503020204020204" charset="-122"/>
                  <a:sym typeface="Calibri" panose="020F0702030404030204" charset="0"/>
                </a:defRPr>
              </a:lvl5pPr>
              <a:lvl6pPr marL="2514600" indent="-228600" eaLnBrk="0" fontAlgn="base" hangingPunct="0">
                <a:spcBef>
                  <a:spcPct val="20000"/>
                </a:spcBef>
                <a:spcAft>
                  <a:spcPct val="0"/>
                </a:spcAft>
                <a:buFont typeface="Arial" panose="020B0604020202090204" pitchFamily="34" charset="0"/>
                <a:buChar char="»"/>
                <a:defRPr sz="2000">
                  <a:solidFill>
                    <a:schemeClr val="tx1"/>
                  </a:solidFill>
                  <a:latin typeface="微软雅黑" panose="020B0503020204020204" charset="-122"/>
                  <a:ea typeface="微软雅黑" panose="020B0503020204020204" charset="-122"/>
                  <a:sym typeface="Calibri" panose="020F0702030404030204" charset="0"/>
                </a:defRPr>
              </a:lvl6pPr>
              <a:lvl7pPr marL="2971800" indent="-228600" eaLnBrk="0" fontAlgn="base" hangingPunct="0">
                <a:spcBef>
                  <a:spcPct val="20000"/>
                </a:spcBef>
                <a:spcAft>
                  <a:spcPct val="0"/>
                </a:spcAft>
                <a:buFont typeface="Arial" panose="020B0604020202090204" pitchFamily="34" charset="0"/>
                <a:buChar char="»"/>
                <a:defRPr sz="2000">
                  <a:solidFill>
                    <a:schemeClr val="tx1"/>
                  </a:solidFill>
                  <a:latin typeface="微软雅黑" panose="020B0503020204020204" charset="-122"/>
                  <a:ea typeface="微软雅黑" panose="020B0503020204020204" charset="-122"/>
                  <a:sym typeface="Calibri" panose="020F0702030404030204" charset="0"/>
                </a:defRPr>
              </a:lvl7pPr>
              <a:lvl8pPr marL="3429000" indent="-228600" eaLnBrk="0" fontAlgn="base" hangingPunct="0">
                <a:spcBef>
                  <a:spcPct val="20000"/>
                </a:spcBef>
                <a:spcAft>
                  <a:spcPct val="0"/>
                </a:spcAft>
                <a:buFont typeface="Arial" panose="020B0604020202090204" pitchFamily="34" charset="0"/>
                <a:buChar char="»"/>
                <a:defRPr sz="2000">
                  <a:solidFill>
                    <a:schemeClr val="tx1"/>
                  </a:solidFill>
                  <a:latin typeface="微软雅黑" panose="020B0503020204020204" charset="-122"/>
                  <a:ea typeface="微软雅黑" panose="020B0503020204020204" charset="-122"/>
                  <a:sym typeface="Calibri" panose="020F0702030404030204" charset="0"/>
                </a:defRPr>
              </a:lvl8pPr>
              <a:lvl9pPr marL="3886200" indent="-228600" eaLnBrk="0" fontAlgn="base" hangingPunct="0">
                <a:spcBef>
                  <a:spcPct val="20000"/>
                </a:spcBef>
                <a:spcAft>
                  <a:spcPct val="0"/>
                </a:spcAft>
                <a:buFont typeface="Arial" panose="020B0604020202090204" pitchFamily="34" charset="0"/>
                <a:buChar char="»"/>
                <a:defRPr sz="2000">
                  <a:solidFill>
                    <a:schemeClr val="tx1"/>
                  </a:solidFill>
                  <a:latin typeface="微软雅黑" panose="020B0503020204020204" charset="-122"/>
                  <a:ea typeface="微软雅黑" panose="020B0503020204020204" charset="-122"/>
                  <a:sym typeface="Calibri" panose="020F0702030404030204" charset="0"/>
                </a:defRPr>
              </a:lvl9pPr>
            </a:lstStyle>
            <a:p>
              <a:pPr algn="ctr" eaLnBrk="1" hangingPunct="1">
                <a:spcBef>
                  <a:spcPct val="0"/>
                </a:spcBef>
                <a:buFont typeface="Arial" panose="020B0604020202090204" pitchFamily="34" charset="0"/>
                <a:buNone/>
              </a:pPr>
              <a:endParaRPr lang="zh-CN" altLang="zh-CN" sz="2000">
                <a:solidFill>
                  <a:srgbClr val="FFFFFF"/>
                </a:solidFill>
                <a:latin typeface="Arial" panose="020B0604020202020204" pitchFamily="34" charset="0"/>
                <a:cs typeface="Arial" panose="020B0604020202020204" pitchFamily="34" charset="0"/>
                <a:sym typeface="微软雅黑" panose="020B0503020204020204" charset="-122"/>
              </a:endParaRPr>
            </a:p>
          </p:txBody>
        </p:sp>
      </p:grpSp>
      <p:sp>
        <p:nvSpPr>
          <p:cNvPr id="7" name="剪去对角的矩形 6"/>
          <p:cNvSpPr/>
          <p:nvPr/>
        </p:nvSpPr>
        <p:spPr>
          <a:xfrm>
            <a:off x="3418878" y="990793"/>
            <a:ext cx="1847334" cy="530271"/>
          </a:xfrm>
          <a:prstGeom prst="snip2DiagRect">
            <a:avLst/>
          </a:prstGeom>
          <a:solidFill>
            <a:srgbClr val="071F6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000" dirty="0" err="1">
                <a:latin typeface="Arial" panose="020B0604020202020204" pitchFamily="34" charset="0"/>
                <a:cs typeface="Arial" panose="020B0604020202020204" pitchFamily="34" charset="0"/>
              </a:rPr>
              <a:t>MainDf</a:t>
            </a:r>
            <a:endParaRPr kumimoji="1" lang="zh-CN" altLang="en-US" sz="2000" dirty="0">
              <a:latin typeface="Arial" panose="020B0604020202020204" pitchFamily="34" charset="0"/>
              <a:cs typeface="Arial" panose="020B0604020202020204" pitchFamily="34" charset="0"/>
            </a:endParaRPr>
          </a:p>
        </p:txBody>
      </p:sp>
      <p:sp>
        <p:nvSpPr>
          <p:cNvPr id="12" name="圆角矩形 11"/>
          <p:cNvSpPr/>
          <p:nvPr/>
        </p:nvSpPr>
        <p:spPr>
          <a:xfrm>
            <a:off x="119878" y="1392822"/>
            <a:ext cx="1995054" cy="629406"/>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solidFill>
                  <a:srgbClr val="071F65"/>
                </a:solidFill>
                <a:latin typeface="Arial" panose="020B0604020202020204" pitchFamily="34" charset="0"/>
                <a:cs typeface="Arial" panose="020B0604020202020204" pitchFamily="34" charset="0"/>
              </a:rPr>
              <a:t>Remove HTML tag, </a:t>
            </a:r>
            <a:r>
              <a:rPr kumimoji="1" lang="en-US" altLang="zh-CN" sz="1400" dirty="0" err="1">
                <a:solidFill>
                  <a:srgbClr val="071F65"/>
                </a:solidFill>
                <a:latin typeface="Arial" panose="020B0604020202020204" pitchFamily="34" charset="0"/>
                <a:cs typeface="Arial" panose="020B0604020202020204" pitchFamily="34" charset="0"/>
              </a:rPr>
              <a:t>stopwords</a:t>
            </a:r>
            <a:r>
              <a:rPr kumimoji="1" lang="en-US" altLang="zh-CN" sz="1400" dirty="0">
                <a:solidFill>
                  <a:srgbClr val="071F65"/>
                </a:solidFill>
                <a:latin typeface="Arial" panose="020B0604020202020204" pitchFamily="34" charset="0"/>
                <a:cs typeface="Arial" panose="020B0604020202020204" pitchFamily="34" charset="0"/>
              </a:rPr>
              <a:t>, punctuations</a:t>
            </a:r>
            <a:endParaRPr kumimoji="1" lang="zh-CN" altLang="en-US" sz="1400" dirty="0">
              <a:solidFill>
                <a:srgbClr val="071F65"/>
              </a:solidFill>
              <a:latin typeface="Arial" panose="020B0604020202020204" pitchFamily="34" charset="0"/>
              <a:cs typeface="Arial" panose="020B0604020202020204" pitchFamily="34" charset="0"/>
            </a:endParaRPr>
          </a:p>
        </p:txBody>
      </p:sp>
      <p:sp>
        <p:nvSpPr>
          <p:cNvPr id="13" name="圆角矩形 12"/>
          <p:cNvSpPr/>
          <p:nvPr/>
        </p:nvSpPr>
        <p:spPr>
          <a:xfrm>
            <a:off x="119878" y="2134793"/>
            <a:ext cx="1995055" cy="629407"/>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solidFill>
                  <a:srgbClr val="071F65"/>
                </a:solidFill>
                <a:latin typeface="Arial" panose="020B0604020202020204" pitchFamily="34" charset="0"/>
                <a:cs typeface="Arial" panose="020B0604020202020204" pitchFamily="34" charset="0"/>
              </a:rPr>
              <a:t>Transforming proper nouns, stemming and lemmatization</a:t>
            </a:r>
            <a:endParaRPr kumimoji="1" lang="zh-CN" altLang="en-US" sz="1400" dirty="0">
              <a:solidFill>
                <a:srgbClr val="071F65"/>
              </a:solidFill>
              <a:latin typeface="Arial" panose="020B0604020202020204" pitchFamily="34" charset="0"/>
              <a:cs typeface="Arial" panose="020B0604020202020204" pitchFamily="34" charset="0"/>
            </a:endParaRPr>
          </a:p>
        </p:txBody>
      </p:sp>
      <p:sp>
        <p:nvSpPr>
          <p:cNvPr id="14" name="圆角矩形 13"/>
          <p:cNvSpPr/>
          <p:nvPr/>
        </p:nvSpPr>
        <p:spPr>
          <a:xfrm>
            <a:off x="119880" y="3028056"/>
            <a:ext cx="1995055" cy="436728"/>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solidFill>
                  <a:srgbClr val="071F65"/>
                </a:solidFill>
                <a:latin typeface="Arial" panose="020B0604020202020204" pitchFamily="34" charset="0"/>
                <a:cs typeface="Arial" panose="020B0604020202020204" pitchFamily="34" charset="0"/>
              </a:rPr>
              <a:t>Expand simplified expression</a:t>
            </a:r>
            <a:endParaRPr kumimoji="1" lang="zh-CN" altLang="en-US" sz="1400" dirty="0">
              <a:solidFill>
                <a:srgbClr val="071F65"/>
              </a:solidFill>
              <a:latin typeface="Arial" panose="020B0604020202020204" pitchFamily="34" charset="0"/>
              <a:cs typeface="Arial" panose="020B0604020202020204" pitchFamily="34" charset="0"/>
            </a:endParaRPr>
          </a:p>
        </p:txBody>
      </p:sp>
      <p:cxnSp>
        <p:nvCxnSpPr>
          <p:cNvPr id="16" name="肘形连接符 15"/>
          <p:cNvCxnSpPr>
            <a:stCxn id="23" idx="1"/>
            <a:endCxn id="12" idx="3"/>
          </p:cNvCxnSpPr>
          <p:nvPr/>
        </p:nvCxnSpPr>
        <p:spPr>
          <a:xfrm rot="10800000">
            <a:off x="2114933" y="1707525"/>
            <a:ext cx="1280197" cy="743050"/>
          </a:xfrm>
          <a:prstGeom prst="bentConnector3">
            <a:avLst/>
          </a:prstGeom>
          <a:ln w="19050">
            <a:solidFill>
              <a:srgbClr val="071F65"/>
            </a:solidFill>
            <a:tailEnd type="triangle"/>
          </a:ln>
        </p:spPr>
        <p:style>
          <a:lnRef idx="1">
            <a:schemeClr val="dk1"/>
          </a:lnRef>
          <a:fillRef idx="0">
            <a:schemeClr val="dk1"/>
          </a:fillRef>
          <a:effectRef idx="0">
            <a:schemeClr val="dk1"/>
          </a:effectRef>
          <a:fontRef idx="minor">
            <a:schemeClr val="tx1"/>
          </a:fontRef>
        </p:style>
      </p:cxnSp>
      <p:cxnSp>
        <p:nvCxnSpPr>
          <p:cNvPr id="18" name="肘形连接符 17"/>
          <p:cNvCxnSpPr>
            <a:stCxn id="23" idx="1"/>
            <a:endCxn id="14" idx="3"/>
          </p:cNvCxnSpPr>
          <p:nvPr/>
        </p:nvCxnSpPr>
        <p:spPr>
          <a:xfrm rot="10800000" flipV="1">
            <a:off x="2114935" y="2450574"/>
            <a:ext cx="1280194" cy="795845"/>
          </a:xfrm>
          <a:prstGeom prst="bentConnector3">
            <a:avLst/>
          </a:prstGeom>
          <a:ln w="19050">
            <a:solidFill>
              <a:srgbClr val="071F65"/>
            </a:solidFill>
            <a:tailEnd type="triangle"/>
          </a:ln>
        </p:spPr>
        <p:style>
          <a:lnRef idx="1">
            <a:schemeClr val="dk1"/>
          </a:lnRef>
          <a:fillRef idx="0">
            <a:schemeClr val="dk1"/>
          </a:fillRef>
          <a:effectRef idx="0">
            <a:schemeClr val="dk1"/>
          </a:effectRef>
          <a:fontRef idx="minor">
            <a:schemeClr val="tx1"/>
          </a:fontRef>
        </p:style>
      </p:cxnSp>
      <p:sp>
        <p:nvSpPr>
          <p:cNvPr id="23" name="单圆角矩形 22"/>
          <p:cNvSpPr/>
          <p:nvPr/>
        </p:nvSpPr>
        <p:spPr>
          <a:xfrm>
            <a:off x="3395129" y="2183398"/>
            <a:ext cx="1847338" cy="534354"/>
          </a:xfrm>
          <a:prstGeom prst="round1Rect">
            <a:avLst/>
          </a:prstGeom>
          <a:solidFill>
            <a:srgbClr val="071F6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latin typeface="Arial" panose="020B0604020202020204" pitchFamily="34" charset="0"/>
                <a:cs typeface="Arial" panose="020B0604020202020204" pitchFamily="34" charset="0"/>
              </a:rPr>
              <a:t>Sentence-Level Preprocessing</a:t>
            </a:r>
            <a:r>
              <a:rPr kumimoji="1" lang="zh-CN" altLang="en-US" dirty="0">
                <a:latin typeface="Arial" panose="020B0604020202020204" pitchFamily="34" charset="0"/>
                <a:cs typeface="Arial" panose="020B0604020202020204" pitchFamily="34" charset="0"/>
              </a:rPr>
              <a:t> </a:t>
            </a:r>
          </a:p>
        </p:txBody>
      </p:sp>
      <p:sp>
        <p:nvSpPr>
          <p:cNvPr id="24" name="单圆角矩形 23"/>
          <p:cNvSpPr/>
          <p:nvPr/>
        </p:nvSpPr>
        <p:spPr>
          <a:xfrm>
            <a:off x="3407003" y="3380823"/>
            <a:ext cx="1847338" cy="505676"/>
          </a:xfrm>
          <a:prstGeom prst="round1Rect">
            <a:avLst/>
          </a:prstGeom>
          <a:solidFill>
            <a:srgbClr val="071F6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latin typeface="Arial" panose="020B0604020202020204" pitchFamily="34" charset="0"/>
                <a:cs typeface="Arial" panose="020B0604020202020204" pitchFamily="34" charset="0"/>
              </a:rPr>
              <a:t>Document-level</a:t>
            </a:r>
          </a:p>
          <a:p>
            <a:pPr algn="ctr"/>
            <a:r>
              <a:rPr kumimoji="1" lang="en-US" altLang="zh-CN" dirty="0">
                <a:latin typeface="Arial" panose="020B0604020202020204" pitchFamily="34" charset="0"/>
                <a:cs typeface="Arial" panose="020B0604020202020204" pitchFamily="34" charset="0"/>
              </a:rPr>
              <a:t>Preprocessing</a:t>
            </a:r>
          </a:p>
        </p:txBody>
      </p:sp>
      <p:cxnSp>
        <p:nvCxnSpPr>
          <p:cNvPr id="26" name="直线箭头连接符 25"/>
          <p:cNvCxnSpPr/>
          <p:nvPr/>
        </p:nvCxnSpPr>
        <p:spPr>
          <a:xfrm flipH="1">
            <a:off x="2114932" y="2449961"/>
            <a:ext cx="640099" cy="0"/>
          </a:xfrm>
          <a:prstGeom prst="straightConnector1">
            <a:avLst/>
          </a:prstGeom>
          <a:ln w="19050">
            <a:solidFill>
              <a:srgbClr val="071F65"/>
            </a:solidFill>
            <a:tailEnd type="triangle"/>
          </a:ln>
        </p:spPr>
        <p:style>
          <a:lnRef idx="1">
            <a:schemeClr val="dk1"/>
          </a:lnRef>
          <a:fillRef idx="0">
            <a:schemeClr val="dk1"/>
          </a:fillRef>
          <a:effectRef idx="0">
            <a:schemeClr val="dk1"/>
          </a:effectRef>
          <a:fontRef idx="minor">
            <a:schemeClr val="tx1"/>
          </a:fontRef>
        </p:style>
      </p:cxnSp>
      <p:cxnSp>
        <p:nvCxnSpPr>
          <p:cNvPr id="40" name="直线箭头连接符 39"/>
          <p:cNvCxnSpPr/>
          <p:nvPr/>
        </p:nvCxnSpPr>
        <p:spPr>
          <a:xfrm>
            <a:off x="4240619" y="1477647"/>
            <a:ext cx="0" cy="705751"/>
          </a:xfrm>
          <a:prstGeom prst="straightConnector1">
            <a:avLst/>
          </a:prstGeom>
          <a:ln>
            <a:solidFill>
              <a:srgbClr val="071F65"/>
            </a:solidFill>
            <a:tailEnd type="triangle"/>
          </a:ln>
        </p:spPr>
        <p:style>
          <a:lnRef idx="1">
            <a:schemeClr val="dk1"/>
          </a:lnRef>
          <a:fillRef idx="0">
            <a:schemeClr val="dk1"/>
          </a:fillRef>
          <a:effectRef idx="0">
            <a:schemeClr val="dk1"/>
          </a:effectRef>
          <a:fontRef idx="minor">
            <a:schemeClr val="tx1"/>
          </a:fontRef>
        </p:style>
      </p:cxnSp>
      <p:cxnSp>
        <p:nvCxnSpPr>
          <p:cNvPr id="44" name="直线箭头连接符 43"/>
          <p:cNvCxnSpPr/>
          <p:nvPr/>
        </p:nvCxnSpPr>
        <p:spPr>
          <a:xfrm>
            <a:off x="4240617" y="2712553"/>
            <a:ext cx="0" cy="668002"/>
          </a:xfrm>
          <a:prstGeom prst="straightConnector1">
            <a:avLst/>
          </a:prstGeom>
          <a:ln>
            <a:solidFill>
              <a:srgbClr val="071F65"/>
            </a:solidFill>
            <a:tailEnd type="triangle"/>
          </a:ln>
        </p:spPr>
        <p:style>
          <a:lnRef idx="1">
            <a:schemeClr val="dk1"/>
          </a:lnRef>
          <a:fillRef idx="0">
            <a:schemeClr val="dk1"/>
          </a:fillRef>
          <a:effectRef idx="0">
            <a:schemeClr val="dk1"/>
          </a:effectRef>
          <a:fontRef idx="minor">
            <a:schemeClr val="tx1"/>
          </a:fontRef>
        </p:style>
      </p:cxnSp>
      <p:cxnSp>
        <p:nvCxnSpPr>
          <p:cNvPr id="46" name="直线箭头连接符 45"/>
          <p:cNvCxnSpPr/>
          <p:nvPr/>
        </p:nvCxnSpPr>
        <p:spPr>
          <a:xfrm>
            <a:off x="4240620" y="3909710"/>
            <a:ext cx="0" cy="636186"/>
          </a:xfrm>
          <a:prstGeom prst="straightConnector1">
            <a:avLst/>
          </a:prstGeom>
          <a:ln>
            <a:solidFill>
              <a:srgbClr val="0B2F91"/>
            </a:solidFill>
            <a:tailEnd type="triangle"/>
          </a:ln>
        </p:spPr>
        <p:style>
          <a:lnRef idx="1">
            <a:schemeClr val="dk1"/>
          </a:lnRef>
          <a:fillRef idx="0">
            <a:schemeClr val="dk1"/>
          </a:fillRef>
          <a:effectRef idx="0">
            <a:schemeClr val="dk1"/>
          </a:effectRef>
          <a:fontRef idx="minor">
            <a:schemeClr val="tx1"/>
          </a:fontRef>
        </p:style>
      </p:cxnSp>
      <p:cxnSp>
        <p:nvCxnSpPr>
          <p:cNvPr id="48" name="直线连接符 47"/>
          <p:cNvCxnSpPr/>
          <p:nvPr/>
        </p:nvCxnSpPr>
        <p:spPr>
          <a:xfrm>
            <a:off x="4430625" y="1465772"/>
            <a:ext cx="0" cy="705751"/>
          </a:xfrm>
          <a:prstGeom prst="line">
            <a:avLst/>
          </a:prstGeom>
          <a:ln>
            <a:solidFill>
              <a:srgbClr val="071F65"/>
            </a:solidFill>
            <a:prstDash val="dashDot"/>
          </a:ln>
        </p:spPr>
        <p:style>
          <a:lnRef idx="1">
            <a:schemeClr val="accent1"/>
          </a:lnRef>
          <a:fillRef idx="0">
            <a:schemeClr val="accent1"/>
          </a:fillRef>
          <a:effectRef idx="0">
            <a:schemeClr val="accent1"/>
          </a:effectRef>
          <a:fontRef idx="minor">
            <a:schemeClr val="tx1"/>
          </a:fontRef>
        </p:style>
      </p:cxnSp>
      <p:cxnSp>
        <p:nvCxnSpPr>
          <p:cNvPr id="49" name="直线连接符 48"/>
          <p:cNvCxnSpPr/>
          <p:nvPr/>
        </p:nvCxnSpPr>
        <p:spPr>
          <a:xfrm>
            <a:off x="4440522" y="2710697"/>
            <a:ext cx="0" cy="705751"/>
          </a:xfrm>
          <a:prstGeom prst="line">
            <a:avLst/>
          </a:prstGeom>
          <a:ln>
            <a:solidFill>
              <a:srgbClr val="0B2F91"/>
            </a:solidFill>
            <a:prstDash val="dashDot"/>
          </a:ln>
        </p:spPr>
        <p:style>
          <a:lnRef idx="1">
            <a:schemeClr val="accent1"/>
          </a:lnRef>
          <a:fillRef idx="0">
            <a:schemeClr val="accent1"/>
          </a:fillRef>
          <a:effectRef idx="0">
            <a:schemeClr val="accent1"/>
          </a:effectRef>
          <a:fontRef idx="minor">
            <a:schemeClr val="tx1"/>
          </a:fontRef>
        </p:style>
      </p:cxnSp>
      <p:cxnSp>
        <p:nvCxnSpPr>
          <p:cNvPr id="50" name="直线连接符 49"/>
          <p:cNvCxnSpPr/>
          <p:nvPr/>
        </p:nvCxnSpPr>
        <p:spPr>
          <a:xfrm>
            <a:off x="4462297" y="3872499"/>
            <a:ext cx="0" cy="705751"/>
          </a:xfrm>
          <a:prstGeom prst="line">
            <a:avLst/>
          </a:prstGeom>
          <a:ln>
            <a:solidFill>
              <a:srgbClr val="071F65"/>
            </a:solidFill>
            <a:prstDash val="dashDot"/>
          </a:ln>
        </p:spPr>
        <p:style>
          <a:lnRef idx="1">
            <a:schemeClr val="accent1"/>
          </a:lnRef>
          <a:fillRef idx="0">
            <a:schemeClr val="accent1"/>
          </a:fillRef>
          <a:effectRef idx="0">
            <a:schemeClr val="accent1"/>
          </a:effectRef>
          <a:fontRef idx="minor">
            <a:schemeClr val="tx1"/>
          </a:fontRef>
        </p:style>
      </p:cxnSp>
      <p:sp>
        <p:nvSpPr>
          <p:cNvPr id="51" name="单圆角矩形 50"/>
          <p:cNvSpPr/>
          <p:nvPr/>
        </p:nvSpPr>
        <p:spPr>
          <a:xfrm>
            <a:off x="3450185" y="4554233"/>
            <a:ext cx="1792278" cy="395424"/>
          </a:xfrm>
          <a:prstGeom prst="round1Rect">
            <a:avLst/>
          </a:prstGeom>
          <a:solidFill>
            <a:srgbClr val="071F6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Arial" panose="020B0604020202020204" pitchFamily="34" charset="0"/>
                <a:ea typeface="微软雅黑" panose="020B0503020204020204" charset="-122"/>
                <a:cs typeface="Arial" panose="020B0604020202020204" pitchFamily="34" charset="0"/>
                <a:sym typeface="+mn-ea"/>
              </a:rPr>
              <a:t>Vectorization</a:t>
            </a:r>
            <a:endParaRPr kumimoji="1" lang="en-US" altLang="zh-CN" dirty="0">
              <a:solidFill>
                <a:srgbClr val="071F65"/>
              </a:solidFill>
              <a:latin typeface="Arial" panose="020B0604020202020204" pitchFamily="34" charset="0"/>
              <a:ea typeface="微软雅黑" panose="020B0503020204020204" charset="-122"/>
              <a:cs typeface="Arial" panose="020B0604020202020204" pitchFamily="34" charset="0"/>
              <a:sym typeface="+mn-ea"/>
            </a:endParaRPr>
          </a:p>
        </p:txBody>
      </p:sp>
      <p:cxnSp>
        <p:nvCxnSpPr>
          <p:cNvPr id="52" name="直线箭头连接符 51"/>
          <p:cNvCxnSpPr/>
          <p:nvPr/>
        </p:nvCxnSpPr>
        <p:spPr>
          <a:xfrm>
            <a:off x="4262395" y="4917133"/>
            <a:ext cx="0" cy="636186"/>
          </a:xfrm>
          <a:prstGeom prst="straightConnector1">
            <a:avLst/>
          </a:prstGeom>
          <a:ln>
            <a:solidFill>
              <a:srgbClr val="0B2F91"/>
            </a:solidFill>
            <a:tailEnd type="triangle"/>
          </a:ln>
        </p:spPr>
        <p:style>
          <a:lnRef idx="1">
            <a:schemeClr val="dk1"/>
          </a:lnRef>
          <a:fillRef idx="0">
            <a:schemeClr val="dk1"/>
          </a:fillRef>
          <a:effectRef idx="0">
            <a:schemeClr val="dk1"/>
          </a:effectRef>
          <a:fontRef idx="minor">
            <a:schemeClr val="tx1"/>
          </a:fontRef>
        </p:style>
      </p:cxnSp>
      <p:cxnSp>
        <p:nvCxnSpPr>
          <p:cNvPr id="53" name="直线连接符 52"/>
          <p:cNvCxnSpPr/>
          <p:nvPr/>
        </p:nvCxnSpPr>
        <p:spPr>
          <a:xfrm>
            <a:off x="4484072" y="4891797"/>
            <a:ext cx="0" cy="705751"/>
          </a:xfrm>
          <a:prstGeom prst="line">
            <a:avLst/>
          </a:prstGeom>
          <a:ln>
            <a:solidFill>
              <a:srgbClr val="071F65"/>
            </a:solidFill>
            <a:prstDash val="dashDot"/>
          </a:ln>
        </p:spPr>
        <p:style>
          <a:lnRef idx="1">
            <a:schemeClr val="accent1"/>
          </a:lnRef>
          <a:fillRef idx="0">
            <a:schemeClr val="accent1"/>
          </a:fillRef>
          <a:effectRef idx="0">
            <a:schemeClr val="accent1"/>
          </a:effectRef>
          <a:fontRef idx="minor">
            <a:schemeClr val="tx1"/>
          </a:fontRef>
        </p:style>
      </p:cxnSp>
      <p:sp>
        <p:nvSpPr>
          <p:cNvPr id="58" name="六边形 57"/>
          <p:cNvSpPr/>
          <p:nvPr/>
        </p:nvSpPr>
        <p:spPr>
          <a:xfrm>
            <a:off x="3562599" y="5581766"/>
            <a:ext cx="1508165" cy="1098434"/>
          </a:xfrm>
          <a:prstGeom prst="hexagon">
            <a:avLst/>
          </a:prstGeom>
          <a:solidFill>
            <a:srgbClr val="071F6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GB" altLang="zh-CN" dirty="0">
                <a:latin typeface="Arial" panose="020B0604020202020204" pitchFamily="34" charset="0"/>
                <a:cs typeface="Arial" panose="020B0604020202020204" pitchFamily="34" charset="0"/>
              </a:rPr>
              <a:t>Tensor Data</a:t>
            </a:r>
          </a:p>
        </p:txBody>
      </p:sp>
      <p:sp>
        <p:nvSpPr>
          <p:cNvPr id="60" name="圆角矩形 59"/>
          <p:cNvSpPr/>
          <p:nvPr/>
        </p:nvSpPr>
        <p:spPr>
          <a:xfrm>
            <a:off x="5936806" y="3025244"/>
            <a:ext cx="2245291" cy="356261"/>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GB" altLang="zh-CN" sz="1400" dirty="0">
                <a:solidFill>
                  <a:srgbClr val="071F65"/>
                </a:solidFill>
                <a:latin typeface="Arial" panose="020B0604020202020204" pitchFamily="34" charset="0"/>
                <a:cs typeface="Arial" panose="020B0604020202020204" pitchFamily="34" charset="0"/>
              </a:rPr>
              <a:t>Tokenization of sentence</a:t>
            </a:r>
            <a:endParaRPr kumimoji="1" lang="zh-CN" altLang="en-US" sz="1400" dirty="0">
              <a:solidFill>
                <a:srgbClr val="071F65"/>
              </a:solidFill>
              <a:latin typeface="Arial" panose="020B0604020202020204" pitchFamily="34" charset="0"/>
              <a:cs typeface="Arial" panose="020B0604020202020204" pitchFamily="34" charset="0"/>
            </a:endParaRPr>
          </a:p>
        </p:txBody>
      </p:sp>
      <p:sp>
        <p:nvSpPr>
          <p:cNvPr id="61" name="圆角矩形 60"/>
          <p:cNvSpPr/>
          <p:nvPr/>
        </p:nvSpPr>
        <p:spPr>
          <a:xfrm>
            <a:off x="5936806" y="3939639"/>
            <a:ext cx="2245291" cy="356261"/>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GB" altLang="zh-CN" sz="1400" dirty="0">
                <a:solidFill>
                  <a:srgbClr val="071F65"/>
                </a:solidFill>
                <a:latin typeface="Arial" panose="020B0604020202020204" pitchFamily="34" charset="0"/>
                <a:cs typeface="Arial" panose="020B0604020202020204" pitchFamily="34" charset="0"/>
              </a:rPr>
              <a:t>Tokenization of</a:t>
            </a:r>
            <a:r>
              <a:rPr kumimoji="1" lang="zh-CN" altLang="en-US" sz="1400" dirty="0">
                <a:solidFill>
                  <a:srgbClr val="071F65"/>
                </a:solidFill>
                <a:latin typeface="Arial" panose="020B0604020202020204" pitchFamily="34" charset="0"/>
                <a:cs typeface="Arial" panose="020B0604020202020204" pitchFamily="34" charset="0"/>
              </a:rPr>
              <a:t> </a:t>
            </a:r>
            <a:r>
              <a:rPr kumimoji="1" lang="en-US" altLang="zh-CN" sz="1400" dirty="0">
                <a:solidFill>
                  <a:srgbClr val="071F65"/>
                </a:solidFill>
                <a:latin typeface="Arial" panose="020B0604020202020204" pitchFamily="34" charset="0"/>
                <a:cs typeface="Arial" panose="020B0604020202020204" pitchFamily="34" charset="0"/>
              </a:rPr>
              <a:t>word</a:t>
            </a:r>
            <a:endParaRPr kumimoji="1" lang="zh-CN" altLang="en-US" sz="1400" dirty="0">
              <a:solidFill>
                <a:srgbClr val="071F65"/>
              </a:solidFill>
              <a:latin typeface="Arial" panose="020B0604020202020204" pitchFamily="34" charset="0"/>
              <a:cs typeface="Arial" panose="020B0604020202020204" pitchFamily="34" charset="0"/>
            </a:endParaRPr>
          </a:p>
        </p:txBody>
      </p:sp>
      <p:cxnSp>
        <p:nvCxnSpPr>
          <p:cNvPr id="63" name="肘形连接符 62"/>
          <p:cNvCxnSpPr>
            <a:stCxn id="24" idx="3"/>
            <a:endCxn id="60" idx="1"/>
          </p:cNvCxnSpPr>
          <p:nvPr/>
        </p:nvCxnSpPr>
        <p:spPr>
          <a:xfrm flipV="1">
            <a:off x="5254341" y="3203375"/>
            <a:ext cx="682465" cy="430286"/>
          </a:xfrm>
          <a:prstGeom prst="bentConnector3">
            <a:avLst/>
          </a:prstGeom>
          <a:ln w="19050">
            <a:solidFill>
              <a:srgbClr val="071F65"/>
            </a:solidFill>
            <a:tailEnd type="triangle"/>
          </a:ln>
        </p:spPr>
        <p:style>
          <a:lnRef idx="1">
            <a:schemeClr val="accent1"/>
          </a:lnRef>
          <a:fillRef idx="0">
            <a:schemeClr val="accent1"/>
          </a:fillRef>
          <a:effectRef idx="0">
            <a:schemeClr val="accent1"/>
          </a:effectRef>
          <a:fontRef idx="minor">
            <a:schemeClr val="tx1"/>
          </a:fontRef>
        </p:style>
      </p:cxnSp>
      <p:cxnSp>
        <p:nvCxnSpPr>
          <p:cNvPr id="65" name="肘形连接符 64"/>
          <p:cNvCxnSpPr>
            <a:stCxn id="24" idx="3"/>
            <a:endCxn id="61" idx="1"/>
          </p:cNvCxnSpPr>
          <p:nvPr/>
        </p:nvCxnSpPr>
        <p:spPr>
          <a:xfrm>
            <a:off x="5254341" y="3633661"/>
            <a:ext cx="682465" cy="484109"/>
          </a:xfrm>
          <a:prstGeom prst="bentConnector3">
            <a:avLst/>
          </a:prstGeom>
          <a:ln w="19050">
            <a:solidFill>
              <a:srgbClr val="071F65"/>
            </a:solidFill>
            <a:tailEnd type="triangle"/>
          </a:ln>
        </p:spPr>
        <p:style>
          <a:lnRef idx="1">
            <a:schemeClr val="accent1"/>
          </a:lnRef>
          <a:fillRef idx="0">
            <a:schemeClr val="accent1"/>
          </a:fillRef>
          <a:effectRef idx="0">
            <a:schemeClr val="accent1"/>
          </a:effectRef>
          <a:fontRef idx="minor">
            <a:schemeClr val="tx1"/>
          </a:fontRef>
        </p:style>
      </p:cxnSp>
      <p:sp>
        <p:nvSpPr>
          <p:cNvPr id="67" name="圆角矩形 66"/>
          <p:cNvSpPr/>
          <p:nvPr/>
        </p:nvSpPr>
        <p:spPr>
          <a:xfrm>
            <a:off x="325926" y="4141522"/>
            <a:ext cx="1792279" cy="436728"/>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err="1">
                <a:solidFill>
                  <a:srgbClr val="071F65"/>
                </a:solidFill>
                <a:latin typeface="Arial" panose="020B0604020202020204" pitchFamily="34" charset="0"/>
                <a:cs typeface="Arial" panose="020B0604020202020204" pitchFamily="34" charset="0"/>
              </a:rPr>
              <a:t>Descreted</a:t>
            </a:r>
            <a:r>
              <a:rPr kumimoji="1" lang="en-US" altLang="zh-CN" sz="1400" dirty="0">
                <a:solidFill>
                  <a:srgbClr val="071F65"/>
                </a:solidFill>
                <a:latin typeface="Arial" panose="020B0604020202020204" pitchFamily="34" charset="0"/>
                <a:cs typeface="Arial" panose="020B0604020202020204" pitchFamily="34" charset="0"/>
              </a:rPr>
              <a:t> </a:t>
            </a:r>
            <a:r>
              <a:rPr kumimoji="1" lang="en-US" altLang="zh-CN" sz="1400" dirty="0" err="1">
                <a:solidFill>
                  <a:srgbClr val="071F65"/>
                </a:solidFill>
                <a:latin typeface="Arial" panose="020B0604020202020204" pitchFamily="34" charset="0"/>
                <a:cs typeface="Arial" panose="020B0604020202020204" pitchFamily="34" charset="0"/>
              </a:rPr>
              <a:t>Tfidf</a:t>
            </a:r>
            <a:endParaRPr kumimoji="1" lang="zh-CN" altLang="en-US" sz="1400" dirty="0">
              <a:solidFill>
                <a:srgbClr val="071F65"/>
              </a:solidFill>
              <a:latin typeface="Arial" panose="020B0604020202020204" pitchFamily="34" charset="0"/>
              <a:cs typeface="Arial" panose="020B0604020202020204" pitchFamily="34" charset="0"/>
            </a:endParaRPr>
          </a:p>
        </p:txBody>
      </p:sp>
      <p:sp>
        <p:nvSpPr>
          <p:cNvPr id="68" name="圆角矩形 67"/>
          <p:cNvSpPr/>
          <p:nvPr/>
        </p:nvSpPr>
        <p:spPr>
          <a:xfrm>
            <a:off x="322652" y="4948207"/>
            <a:ext cx="1792280" cy="321154"/>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solidFill>
                  <a:srgbClr val="071F65"/>
                </a:solidFill>
                <a:latin typeface="Arial" panose="020B0604020202020204" pitchFamily="34" charset="0"/>
                <a:cs typeface="Arial" panose="020B0604020202020204" pitchFamily="34" charset="0"/>
              </a:rPr>
              <a:t>Word2Vec</a:t>
            </a:r>
            <a:endParaRPr kumimoji="1" lang="en-GB" altLang="zh-CN" sz="1400" dirty="0">
              <a:solidFill>
                <a:srgbClr val="071F65"/>
              </a:solidFill>
              <a:latin typeface="Arial" panose="020B0604020202020204" pitchFamily="34" charset="0"/>
              <a:cs typeface="Arial" panose="020B0604020202020204" pitchFamily="34" charset="0"/>
            </a:endParaRPr>
          </a:p>
        </p:txBody>
      </p:sp>
      <p:cxnSp>
        <p:nvCxnSpPr>
          <p:cNvPr id="79" name="肘形连接符 78"/>
          <p:cNvCxnSpPr>
            <a:stCxn id="51" idx="1"/>
            <a:endCxn id="68" idx="3"/>
          </p:cNvCxnSpPr>
          <p:nvPr/>
        </p:nvCxnSpPr>
        <p:spPr>
          <a:xfrm rot="10800000" flipV="1">
            <a:off x="2114933" y="4751944"/>
            <a:ext cx="1335253" cy="356839"/>
          </a:xfrm>
          <a:prstGeom prst="bentConnector3">
            <a:avLst/>
          </a:prstGeom>
          <a:ln w="19050">
            <a:solidFill>
              <a:srgbClr val="071F65"/>
            </a:solidFill>
            <a:tailEnd type="triangle"/>
          </a:ln>
        </p:spPr>
        <p:style>
          <a:lnRef idx="1">
            <a:schemeClr val="accent1"/>
          </a:lnRef>
          <a:fillRef idx="0">
            <a:schemeClr val="accent1"/>
          </a:fillRef>
          <a:effectRef idx="0">
            <a:schemeClr val="accent1"/>
          </a:effectRef>
          <a:fontRef idx="minor">
            <a:schemeClr val="tx1"/>
          </a:fontRef>
        </p:style>
      </p:cxnSp>
      <p:cxnSp>
        <p:nvCxnSpPr>
          <p:cNvPr id="81" name="肘形连接符 80"/>
          <p:cNvCxnSpPr>
            <a:stCxn id="51" idx="1"/>
            <a:endCxn id="67" idx="3"/>
          </p:cNvCxnSpPr>
          <p:nvPr/>
        </p:nvCxnSpPr>
        <p:spPr>
          <a:xfrm rot="10800000">
            <a:off x="2118205" y="4359887"/>
            <a:ext cx="1331980" cy="392059"/>
          </a:xfrm>
          <a:prstGeom prst="bentConnector3">
            <a:avLst/>
          </a:prstGeom>
          <a:ln w="19050">
            <a:solidFill>
              <a:srgbClr val="071F65"/>
            </a:solidFill>
            <a:tailEnd type="triangle"/>
          </a:ln>
        </p:spPr>
        <p:style>
          <a:lnRef idx="1">
            <a:schemeClr val="accent1"/>
          </a:lnRef>
          <a:fillRef idx="0">
            <a:schemeClr val="accent1"/>
          </a:fillRef>
          <a:effectRef idx="0">
            <a:schemeClr val="accent1"/>
          </a:effectRef>
          <a:fontRef idx="minor">
            <a:schemeClr val="tx1"/>
          </a:fontRef>
        </p:style>
      </p:cxnSp>
      <p:sp>
        <p:nvSpPr>
          <p:cNvPr id="42" name="圆角矩形 60"/>
          <p:cNvSpPr/>
          <p:nvPr/>
        </p:nvSpPr>
        <p:spPr>
          <a:xfrm>
            <a:off x="5936806" y="4582880"/>
            <a:ext cx="2245291" cy="356261"/>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a:solidFill>
                  <a:srgbClr val="071F65"/>
                </a:solidFill>
                <a:latin typeface="Arial" panose="020B0604020202020204" pitchFamily="34" charset="0"/>
                <a:cs typeface="Arial" panose="020B0604020202020204" pitchFamily="34" charset="0"/>
              </a:rPr>
              <a:t>N-gram </a:t>
            </a:r>
            <a:r>
              <a:rPr kumimoji="1" lang="en-US" altLang="zh-CN" sz="1400" dirty="0">
                <a:solidFill>
                  <a:srgbClr val="071F65"/>
                </a:solidFill>
                <a:latin typeface="Arial" panose="020B0604020202020204" pitchFamily="34" charset="0"/>
                <a:cs typeface="Arial" panose="020B0604020202020204" pitchFamily="34" charset="0"/>
              </a:rPr>
              <a:t>×</a:t>
            </a:r>
            <a:endParaRPr kumimoji="1" lang="zh-CN" altLang="en-US" sz="1400" dirty="0">
              <a:solidFill>
                <a:srgbClr val="071F65"/>
              </a:solidFill>
              <a:latin typeface="Arial" panose="020B0604020202020204" pitchFamily="34" charset="0"/>
              <a:cs typeface="Arial" panose="020B0604020202020204" pitchFamily="34" charset="0"/>
            </a:endParaRPr>
          </a:p>
        </p:txBody>
      </p:sp>
      <p:cxnSp>
        <p:nvCxnSpPr>
          <p:cNvPr id="22" name="连接符: 肘形 21"/>
          <p:cNvCxnSpPr>
            <a:stCxn id="24" idx="3"/>
            <a:endCxn id="42" idx="1"/>
          </p:cNvCxnSpPr>
          <p:nvPr/>
        </p:nvCxnSpPr>
        <p:spPr>
          <a:xfrm>
            <a:off x="5254341" y="3633661"/>
            <a:ext cx="682465" cy="1127350"/>
          </a:xfrm>
          <a:prstGeom prst="bentConnector3">
            <a:avLst/>
          </a:prstGeom>
          <a:ln w="19050">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圆角矩形 66"/>
          <p:cNvSpPr/>
          <p:nvPr/>
        </p:nvSpPr>
        <p:spPr>
          <a:xfrm>
            <a:off x="322652" y="5680132"/>
            <a:ext cx="2753923" cy="815918"/>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latin typeface="Arial" panose="020B0604020202020204" pitchFamily="34" charset="0"/>
                <a:cs typeface="Arial" panose="020B0604020202020204" pitchFamily="34" charset="0"/>
              </a:rPr>
              <a:t>Data are logarithmically transformed and outliers are excluded</a:t>
            </a:r>
            <a:endParaRPr kumimoji="1" lang="zh-CN" altLang="en-US" sz="1400" dirty="0">
              <a:solidFill>
                <a:schemeClr val="tx1"/>
              </a:solidFill>
              <a:latin typeface="Arial" panose="020B0604020202020204" pitchFamily="34" charset="0"/>
              <a:cs typeface="Arial" panose="020B0604020202020204" pitchFamily="34" charset="0"/>
            </a:endParaRPr>
          </a:p>
        </p:txBody>
      </p:sp>
      <p:cxnSp>
        <p:nvCxnSpPr>
          <p:cNvPr id="28" name="连接符: 肘形 27"/>
          <p:cNvCxnSpPr>
            <a:stCxn id="47" idx="1"/>
            <a:endCxn id="67" idx="1"/>
          </p:cNvCxnSpPr>
          <p:nvPr/>
        </p:nvCxnSpPr>
        <p:spPr>
          <a:xfrm rot="10800000" flipH="1">
            <a:off x="322652" y="4359887"/>
            <a:ext cx="3274" cy="1728205"/>
          </a:xfrm>
          <a:prstGeom prst="bentConnector3">
            <a:avLst>
              <a:gd name="adj1" fmla="val -6982285"/>
            </a:avLst>
          </a:prstGeom>
          <a:ln w="28575">
            <a:prstDash val="dash"/>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15"/>
          <p:cNvPicPr>
            <a:picLocks noChangeAspect="1"/>
          </p:cNvPicPr>
          <p:nvPr/>
        </p:nvPicPr>
        <p:blipFill rotWithShape="1">
          <a:blip r:embed="rId2"/>
          <a:srcRect l="21623" t="24201" r="10575"/>
          <a:stretch>
            <a:fillRect/>
          </a:stretch>
        </p:blipFill>
        <p:spPr>
          <a:xfrm>
            <a:off x="476214" y="5268243"/>
            <a:ext cx="3044587" cy="927222"/>
          </a:xfrm>
          <a:prstGeom prst="rect">
            <a:avLst/>
          </a:prstGeom>
        </p:spPr>
      </p:pic>
      <p:grpSp>
        <p:nvGrpSpPr>
          <p:cNvPr id="15" name="组合 14"/>
          <p:cNvGrpSpPr/>
          <p:nvPr/>
        </p:nvGrpSpPr>
        <p:grpSpPr>
          <a:xfrm>
            <a:off x="445853" y="1206357"/>
            <a:ext cx="3042561" cy="3774734"/>
            <a:chOff x="261259" y="1347960"/>
            <a:chExt cx="2778826" cy="4011232"/>
          </a:xfrm>
        </p:grpSpPr>
        <p:pic>
          <p:nvPicPr>
            <p:cNvPr id="9" name="图片 8"/>
            <p:cNvPicPr>
              <a:picLocks noChangeAspect="1"/>
            </p:cNvPicPr>
            <p:nvPr/>
          </p:nvPicPr>
          <p:blipFill rotWithShape="1">
            <a:blip r:embed="rId3"/>
            <a:srcRect l="34351"/>
            <a:stretch>
              <a:fillRect/>
            </a:stretch>
          </p:blipFill>
          <p:spPr>
            <a:xfrm>
              <a:off x="406817" y="1595873"/>
              <a:ext cx="2460711" cy="1733640"/>
            </a:xfrm>
            <a:prstGeom prst="rect">
              <a:avLst/>
            </a:prstGeom>
          </p:spPr>
        </p:pic>
        <p:grpSp>
          <p:nvGrpSpPr>
            <p:cNvPr id="14" name="组合 13"/>
            <p:cNvGrpSpPr/>
            <p:nvPr/>
          </p:nvGrpSpPr>
          <p:grpSpPr>
            <a:xfrm>
              <a:off x="261259" y="1347960"/>
              <a:ext cx="2778826" cy="4011232"/>
              <a:chOff x="237508" y="1347960"/>
              <a:chExt cx="2778826" cy="4011232"/>
            </a:xfrm>
          </p:grpSpPr>
          <p:sp>
            <p:nvSpPr>
              <p:cNvPr id="2" name="文本框 1"/>
              <p:cNvSpPr txBox="1"/>
              <p:nvPr/>
            </p:nvSpPr>
            <p:spPr>
              <a:xfrm>
                <a:off x="237508" y="1347960"/>
                <a:ext cx="2778826" cy="412333"/>
              </a:xfrm>
              <a:prstGeom prst="rect">
                <a:avLst/>
              </a:prstGeom>
              <a:noFill/>
            </p:spPr>
            <p:txBody>
              <a:bodyPr wrap="square" rtlCol="0">
                <a:spAutoFit/>
              </a:bodyPr>
              <a:lstStyle/>
              <a:p>
                <a:pPr marL="285750" indent="-285750">
                  <a:buFont typeface="Wingdings" panose="05000000000000000000" pitchFamily="2" charset="2"/>
                  <a:buChar char="ü"/>
                </a:pPr>
                <a:r>
                  <a:rPr kumimoji="1" lang="zh-CN" altLang="en-US" sz="2000" dirty="0">
                    <a:solidFill>
                      <a:srgbClr val="071F65"/>
                    </a:solidFill>
                  </a:rPr>
                  <a:t> </a:t>
                </a:r>
                <a:r>
                  <a:rPr kumimoji="1" lang="en-US" altLang="zh-CN" sz="2000" dirty="0">
                    <a:solidFill>
                      <a:srgbClr val="071F65"/>
                    </a:solidFill>
                  </a:rPr>
                  <a:t>E-step</a:t>
                </a:r>
              </a:p>
            </p:txBody>
          </p:sp>
          <p:pic>
            <p:nvPicPr>
              <p:cNvPr id="12" name="图片 11"/>
              <p:cNvPicPr>
                <a:picLocks noChangeAspect="1"/>
              </p:cNvPicPr>
              <p:nvPr/>
            </p:nvPicPr>
            <p:blipFill rotWithShape="1">
              <a:blip r:embed="rId4"/>
              <a:srcRect l="43877"/>
              <a:stretch>
                <a:fillRect/>
              </a:stretch>
            </p:blipFill>
            <p:spPr>
              <a:xfrm>
                <a:off x="552507" y="3697127"/>
                <a:ext cx="2321445" cy="1662065"/>
              </a:xfrm>
              <a:prstGeom prst="rect">
                <a:avLst/>
              </a:prstGeom>
            </p:spPr>
          </p:pic>
          <p:sp>
            <p:nvSpPr>
              <p:cNvPr id="3" name="文本框 2"/>
              <p:cNvSpPr txBox="1"/>
              <p:nvPr/>
            </p:nvSpPr>
            <p:spPr>
              <a:xfrm>
                <a:off x="237508" y="3347154"/>
                <a:ext cx="1569791" cy="425178"/>
              </a:xfrm>
              <a:prstGeom prst="rect">
                <a:avLst/>
              </a:prstGeom>
              <a:noFill/>
            </p:spPr>
            <p:txBody>
              <a:bodyPr wrap="square" rtlCol="0">
                <a:spAutoFit/>
              </a:bodyPr>
              <a:lstStyle/>
              <a:p>
                <a:pPr marL="285750" indent="-285750">
                  <a:buFont typeface="Wingdings" panose="05000000000000000000" pitchFamily="2" charset="2"/>
                  <a:buChar char="ü"/>
                </a:pPr>
                <a:r>
                  <a:rPr kumimoji="1" lang="en-US" altLang="zh-CN" sz="2000" dirty="0">
                    <a:solidFill>
                      <a:srgbClr val="071F65"/>
                    </a:solidFill>
                  </a:rPr>
                  <a:t>M-step</a:t>
                </a:r>
                <a:endParaRPr kumimoji="1" lang="zh-CN" altLang="en-US" sz="2000" dirty="0">
                  <a:solidFill>
                    <a:srgbClr val="071F65"/>
                  </a:solidFill>
                </a:endParaRPr>
              </a:p>
            </p:txBody>
          </p:sp>
        </p:grpSp>
      </p:grpSp>
      <p:grpSp>
        <p:nvGrpSpPr>
          <p:cNvPr id="4" name="组合 3"/>
          <p:cNvGrpSpPr/>
          <p:nvPr/>
        </p:nvGrpSpPr>
        <p:grpSpPr>
          <a:xfrm>
            <a:off x="0" y="69215"/>
            <a:ext cx="7125970" cy="646430"/>
            <a:chOff x="0" y="109"/>
            <a:chExt cx="11222" cy="1018"/>
          </a:xfrm>
        </p:grpSpPr>
        <p:sp>
          <p:nvSpPr>
            <p:cNvPr id="5" name="矩形 46"/>
            <p:cNvSpPr>
              <a:spLocks noChangeArrowheads="1"/>
            </p:cNvSpPr>
            <p:nvPr/>
          </p:nvSpPr>
          <p:spPr bwMode="auto">
            <a:xfrm>
              <a:off x="807" y="109"/>
              <a:ext cx="10415" cy="10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a:spcBef>
                  <a:spcPct val="20000"/>
                </a:spcBef>
                <a:buFont typeface="Arial" panose="020B0604020202090204" pitchFamily="34" charset="0"/>
                <a:buChar char="•"/>
                <a:defRPr sz="3200">
                  <a:solidFill>
                    <a:schemeClr val="tx1"/>
                  </a:solidFill>
                  <a:latin typeface="微软雅黑" panose="020B0503020204020204" charset="-122"/>
                  <a:ea typeface="微软雅黑" panose="020B0503020204020204" charset="-122"/>
                  <a:sym typeface="Calibri" panose="020F0702030404030204" charset="0"/>
                </a:defRPr>
              </a:lvl1pPr>
              <a:lvl2pPr marL="742950" indent="-285750">
                <a:spcBef>
                  <a:spcPct val="20000"/>
                </a:spcBef>
                <a:buFont typeface="Arial" panose="020B0604020202090204" pitchFamily="34" charset="0"/>
                <a:buChar char="–"/>
                <a:defRPr sz="2800">
                  <a:solidFill>
                    <a:schemeClr val="tx1"/>
                  </a:solidFill>
                  <a:latin typeface="微软雅黑" panose="020B0503020204020204" charset="-122"/>
                  <a:ea typeface="微软雅黑" panose="020B0503020204020204" charset="-122"/>
                  <a:sym typeface="Calibri" panose="020F0702030404030204" charset="0"/>
                </a:defRPr>
              </a:lvl2pPr>
              <a:lvl3pPr marL="1143000" indent="-228600">
                <a:spcBef>
                  <a:spcPct val="20000"/>
                </a:spcBef>
                <a:buFont typeface="Arial" panose="020B0604020202090204" pitchFamily="34" charset="0"/>
                <a:buChar char="•"/>
                <a:defRPr sz="2400">
                  <a:solidFill>
                    <a:schemeClr val="tx1"/>
                  </a:solidFill>
                  <a:latin typeface="微软雅黑" panose="020B0503020204020204" charset="-122"/>
                  <a:ea typeface="微软雅黑" panose="020B0503020204020204" charset="-122"/>
                  <a:sym typeface="Calibri" panose="020F0702030404030204" charset="0"/>
                </a:defRPr>
              </a:lvl3pPr>
              <a:lvl4pPr marL="1600200" indent="-228600">
                <a:spcBef>
                  <a:spcPct val="20000"/>
                </a:spcBef>
                <a:buFont typeface="Arial" panose="020B0604020202090204" pitchFamily="34" charset="0"/>
                <a:buChar char="–"/>
                <a:defRPr sz="2000">
                  <a:solidFill>
                    <a:schemeClr val="tx1"/>
                  </a:solidFill>
                  <a:latin typeface="微软雅黑" panose="020B0503020204020204" charset="-122"/>
                  <a:ea typeface="微软雅黑" panose="020B0503020204020204" charset="-122"/>
                  <a:sym typeface="Calibri" panose="020F0702030404030204" charset="0"/>
                </a:defRPr>
              </a:lvl4pPr>
              <a:lvl5pPr marL="2057400" indent="-228600">
                <a:spcBef>
                  <a:spcPct val="20000"/>
                </a:spcBef>
                <a:buFont typeface="Arial" panose="020B0604020202090204" pitchFamily="34" charset="0"/>
                <a:buChar char="»"/>
                <a:defRPr sz="2000">
                  <a:solidFill>
                    <a:schemeClr val="tx1"/>
                  </a:solidFill>
                  <a:latin typeface="微软雅黑" panose="020B0503020204020204" charset="-122"/>
                  <a:ea typeface="微软雅黑" panose="020B0503020204020204" charset="-122"/>
                  <a:sym typeface="Calibri" panose="020F0702030404030204" charset="0"/>
                </a:defRPr>
              </a:lvl5pPr>
              <a:lvl6pPr marL="2514600" indent="-228600" eaLnBrk="0" fontAlgn="base" hangingPunct="0">
                <a:spcBef>
                  <a:spcPct val="20000"/>
                </a:spcBef>
                <a:spcAft>
                  <a:spcPct val="0"/>
                </a:spcAft>
                <a:buFont typeface="Arial" panose="020B0604020202090204" pitchFamily="34" charset="0"/>
                <a:buChar char="»"/>
                <a:defRPr sz="2000">
                  <a:solidFill>
                    <a:schemeClr val="tx1"/>
                  </a:solidFill>
                  <a:latin typeface="微软雅黑" panose="020B0503020204020204" charset="-122"/>
                  <a:ea typeface="微软雅黑" panose="020B0503020204020204" charset="-122"/>
                  <a:sym typeface="Calibri" panose="020F0702030404030204" charset="0"/>
                </a:defRPr>
              </a:lvl6pPr>
              <a:lvl7pPr marL="2971800" indent="-228600" eaLnBrk="0" fontAlgn="base" hangingPunct="0">
                <a:spcBef>
                  <a:spcPct val="20000"/>
                </a:spcBef>
                <a:spcAft>
                  <a:spcPct val="0"/>
                </a:spcAft>
                <a:buFont typeface="Arial" panose="020B0604020202090204" pitchFamily="34" charset="0"/>
                <a:buChar char="»"/>
                <a:defRPr sz="2000">
                  <a:solidFill>
                    <a:schemeClr val="tx1"/>
                  </a:solidFill>
                  <a:latin typeface="微软雅黑" panose="020B0503020204020204" charset="-122"/>
                  <a:ea typeface="微软雅黑" panose="020B0503020204020204" charset="-122"/>
                  <a:sym typeface="Calibri" panose="020F0702030404030204" charset="0"/>
                </a:defRPr>
              </a:lvl7pPr>
              <a:lvl8pPr marL="3429000" indent="-228600" eaLnBrk="0" fontAlgn="base" hangingPunct="0">
                <a:spcBef>
                  <a:spcPct val="20000"/>
                </a:spcBef>
                <a:spcAft>
                  <a:spcPct val="0"/>
                </a:spcAft>
                <a:buFont typeface="Arial" panose="020B0604020202090204" pitchFamily="34" charset="0"/>
                <a:buChar char="»"/>
                <a:defRPr sz="2000">
                  <a:solidFill>
                    <a:schemeClr val="tx1"/>
                  </a:solidFill>
                  <a:latin typeface="微软雅黑" panose="020B0503020204020204" charset="-122"/>
                  <a:ea typeface="微软雅黑" panose="020B0503020204020204" charset="-122"/>
                  <a:sym typeface="Calibri" panose="020F0702030404030204" charset="0"/>
                </a:defRPr>
              </a:lvl8pPr>
              <a:lvl9pPr marL="3886200" indent="-228600" eaLnBrk="0" fontAlgn="base" hangingPunct="0">
                <a:spcBef>
                  <a:spcPct val="20000"/>
                </a:spcBef>
                <a:spcAft>
                  <a:spcPct val="0"/>
                </a:spcAft>
                <a:buFont typeface="Arial" panose="020B0604020202090204" pitchFamily="34" charset="0"/>
                <a:buChar char="»"/>
                <a:defRPr sz="2000">
                  <a:solidFill>
                    <a:schemeClr val="tx1"/>
                  </a:solidFill>
                  <a:latin typeface="微软雅黑" panose="020B0503020204020204" charset="-122"/>
                  <a:ea typeface="微软雅黑" panose="020B0503020204020204" charset="-122"/>
                  <a:sym typeface="Calibri" panose="020F0702030404030204" charset="0"/>
                </a:defRPr>
              </a:lvl9pPr>
            </a:lstStyle>
            <a:p>
              <a:pPr>
                <a:buNone/>
              </a:pPr>
              <a:r>
                <a:rPr lang="en-US" altLang="zh-CN" sz="3600" b="1" dirty="0">
                  <a:solidFill>
                    <a:srgbClr val="071F65"/>
                  </a:solidFill>
                  <a:latin typeface="Arial" panose="020B0604020202020204" pitchFamily="34" charset="0"/>
                  <a:cs typeface="Arial" panose="020B0604020202020204" pitchFamily="34" charset="0"/>
                </a:rPr>
                <a:t>Topic</a:t>
              </a:r>
              <a:r>
                <a:rPr lang="zh-CN" altLang="en-US" sz="3600" b="1" dirty="0">
                  <a:solidFill>
                    <a:srgbClr val="071F65"/>
                  </a:solidFill>
                  <a:latin typeface="Arial" panose="020B0604020202020204" pitchFamily="34" charset="0"/>
                  <a:cs typeface="Arial" panose="020B0604020202020204" pitchFamily="34" charset="0"/>
                </a:rPr>
                <a:t> </a:t>
              </a:r>
              <a:r>
                <a:rPr lang="en-US" altLang="zh-CN" sz="3600" b="1" dirty="0">
                  <a:solidFill>
                    <a:srgbClr val="071F65"/>
                  </a:solidFill>
                  <a:latin typeface="Arial" panose="020B0604020202020204" pitchFamily="34" charset="0"/>
                  <a:cs typeface="Arial" panose="020B0604020202020204" pitchFamily="34" charset="0"/>
                </a:rPr>
                <a:t>Mining——Filter Nouns</a:t>
              </a:r>
            </a:p>
          </p:txBody>
        </p:sp>
        <p:sp>
          <p:nvSpPr>
            <p:cNvPr id="6" name="等腰三角形 47"/>
            <p:cNvSpPr>
              <a:spLocks noChangeArrowheads="1"/>
            </p:cNvSpPr>
            <p:nvPr/>
          </p:nvSpPr>
          <p:spPr bwMode="auto">
            <a:xfrm rot="5400000">
              <a:off x="-63" y="248"/>
              <a:ext cx="915" cy="790"/>
            </a:xfrm>
            <a:prstGeom prst="triangle">
              <a:avLst>
                <a:gd name="adj" fmla="val 50000"/>
              </a:avLst>
            </a:prstGeom>
            <a:solidFill>
              <a:srgbClr val="071F65"/>
            </a:solidFill>
            <a:ln>
              <a:noFill/>
            </a:ln>
          </p:spPr>
          <p:txBody>
            <a:bodyPr lIns="91438" tIns="45719" rIns="91438" bIns="45719" anchor="ctr"/>
            <a:lstStyle>
              <a:lvl1pPr>
                <a:spcBef>
                  <a:spcPct val="20000"/>
                </a:spcBef>
                <a:buFont typeface="Arial" panose="020B0604020202090204" pitchFamily="34" charset="0"/>
                <a:buChar char="•"/>
                <a:defRPr sz="3200">
                  <a:solidFill>
                    <a:schemeClr val="tx1"/>
                  </a:solidFill>
                  <a:latin typeface="微软雅黑" panose="020B0503020204020204" charset="-122"/>
                  <a:ea typeface="微软雅黑" panose="020B0503020204020204" charset="-122"/>
                  <a:sym typeface="Calibri" panose="020F0702030404030204" charset="0"/>
                </a:defRPr>
              </a:lvl1pPr>
              <a:lvl2pPr marL="742950" indent="-285750">
                <a:spcBef>
                  <a:spcPct val="20000"/>
                </a:spcBef>
                <a:buFont typeface="Arial" panose="020B0604020202090204" pitchFamily="34" charset="0"/>
                <a:buChar char="–"/>
                <a:defRPr sz="2800">
                  <a:solidFill>
                    <a:schemeClr val="tx1"/>
                  </a:solidFill>
                  <a:latin typeface="微软雅黑" panose="020B0503020204020204" charset="-122"/>
                  <a:ea typeface="微软雅黑" panose="020B0503020204020204" charset="-122"/>
                  <a:sym typeface="Calibri" panose="020F0702030404030204" charset="0"/>
                </a:defRPr>
              </a:lvl2pPr>
              <a:lvl3pPr marL="1143000" indent="-228600">
                <a:spcBef>
                  <a:spcPct val="20000"/>
                </a:spcBef>
                <a:buFont typeface="Arial" panose="020B0604020202090204" pitchFamily="34" charset="0"/>
                <a:buChar char="•"/>
                <a:defRPr sz="2400">
                  <a:solidFill>
                    <a:schemeClr val="tx1"/>
                  </a:solidFill>
                  <a:latin typeface="微软雅黑" panose="020B0503020204020204" charset="-122"/>
                  <a:ea typeface="微软雅黑" panose="020B0503020204020204" charset="-122"/>
                  <a:sym typeface="Calibri" panose="020F0702030404030204" charset="0"/>
                </a:defRPr>
              </a:lvl3pPr>
              <a:lvl4pPr marL="1600200" indent="-228600">
                <a:spcBef>
                  <a:spcPct val="20000"/>
                </a:spcBef>
                <a:buFont typeface="Arial" panose="020B0604020202090204" pitchFamily="34" charset="0"/>
                <a:buChar char="–"/>
                <a:defRPr sz="2000">
                  <a:solidFill>
                    <a:schemeClr val="tx1"/>
                  </a:solidFill>
                  <a:latin typeface="微软雅黑" panose="020B0503020204020204" charset="-122"/>
                  <a:ea typeface="微软雅黑" panose="020B0503020204020204" charset="-122"/>
                  <a:sym typeface="Calibri" panose="020F0702030404030204" charset="0"/>
                </a:defRPr>
              </a:lvl4pPr>
              <a:lvl5pPr marL="2057400" indent="-228600">
                <a:spcBef>
                  <a:spcPct val="20000"/>
                </a:spcBef>
                <a:buFont typeface="Arial" panose="020B0604020202090204" pitchFamily="34" charset="0"/>
                <a:buChar char="»"/>
                <a:defRPr sz="2000">
                  <a:solidFill>
                    <a:schemeClr val="tx1"/>
                  </a:solidFill>
                  <a:latin typeface="微软雅黑" panose="020B0503020204020204" charset="-122"/>
                  <a:ea typeface="微软雅黑" panose="020B0503020204020204" charset="-122"/>
                  <a:sym typeface="Calibri" panose="020F0702030404030204" charset="0"/>
                </a:defRPr>
              </a:lvl5pPr>
              <a:lvl6pPr marL="2514600" indent="-228600" eaLnBrk="0" fontAlgn="base" hangingPunct="0">
                <a:spcBef>
                  <a:spcPct val="20000"/>
                </a:spcBef>
                <a:spcAft>
                  <a:spcPct val="0"/>
                </a:spcAft>
                <a:buFont typeface="Arial" panose="020B0604020202090204" pitchFamily="34" charset="0"/>
                <a:buChar char="»"/>
                <a:defRPr sz="2000">
                  <a:solidFill>
                    <a:schemeClr val="tx1"/>
                  </a:solidFill>
                  <a:latin typeface="微软雅黑" panose="020B0503020204020204" charset="-122"/>
                  <a:ea typeface="微软雅黑" panose="020B0503020204020204" charset="-122"/>
                  <a:sym typeface="Calibri" panose="020F0702030404030204" charset="0"/>
                </a:defRPr>
              </a:lvl6pPr>
              <a:lvl7pPr marL="2971800" indent="-228600" eaLnBrk="0" fontAlgn="base" hangingPunct="0">
                <a:spcBef>
                  <a:spcPct val="20000"/>
                </a:spcBef>
                <a:spcAft>
                  <a:spcPct val="0"/>
                </a:spcAft>
                <a:buFont typeface="Arial" panose="020B0604020202090204" pitchFamily="34" charset="0"/>
                <a:buChar char="»"/>
                <a:defRPr sz="2000">
                  <a:solidFill>
                    <a:schemeClr val="tx1"/>
                  </a:solidFill>
                  <a:latin typeface="微软雅黑" panose="020B0503020204020204" charset="-122"/>
                  <a:ea typeface="微软雅黑" panose="020B0503020204020204" charset="-122"/>
                  <a:sym typeface="Calibri" panose="020F0702030404030204" charset="0"/>
                </a:defRPr>
              </a:lvl7pPr>
              <a:lvl8pPr marL="3429000" indent="-228600" eaLnBrk="0" fontAlgn="base" hangingPunct="0">
                <a:spcBef>
                  <a:spcPct val="20000"/>
                </a:spcBef>
                <a:spcAft>
                  <a:spcPct val="0"/>
                </a:spcAft>
                <a:buFont typeface="Arial" panose="020B0604020202090204" pitchFamily="34" charset="0"/>
                <a:buChar char="»"/>
                <a:defRPr sz="2000">
                  <a:solidFill>
                    <a:schemeClr val="tx1"/>
                  </a:solidFill>
                  <a:latin typeface="微软雅黑" panose="020B0503020204020204" charset="-122"/>
                  <a:ea typeface="微软雅黑" panose="020B0503020204020204" charset="-122"/>
                  <a:sym typeface="Calibri" panose="020F0702030404030204" charset="0"/>
                </a:defRPr>
              </a:lvl8pPr>
              <a:lvl9pPr marL="3886200" indent="-228600" eaLnBrk="0" fontAlgn="base" hangingPunct="0">
                <a:spcBef>
                  <a:spcPct val="20000"/>
                </a:spcBef>
                <a:spcAft>
                  <a:spcPct val="0"/>
                </a:spcAft>
                <a:buFont typeface="Arial" panose="020B0604020202090204" pitchFamily="34" charset="0"/>
                <a:buChar char="»"/>
                <a:defRPr sz="2000">
                  <a:solidFill>
                    <a:schemeClr val="tx1"/>
                  </a:solidFill>
                  <a:latin typeface="微软雅黑" panose="020B0503020204020204" charset="-122"/>
                  <a:ea typeface="微软雅黑" panose="020B0503020204020204" charset="-122"/>
                  <a:sym typeface="Calibri" panose="020F0702030404030204" charset="0"/>
                </a:defRPr>
              </a:lvl9pPr>
            </a:lstStyle>
            <a:p>
              <a:pPr algn="ctr" eaLnBrk="1" hangingPunct="1">
                <a:spcBef>
                  <a:spcPct val="0"/>
                </a:spcBef>
                <a:buFont typeface="Arial" panose="020B0604020202090204" pitchFamily="34" charset="0"/>
                <a:buNone/>
              </a:pPr>
              <a:endParaRPr lang="zh-CN" altLang="zh-CN" sz="2000">
                <a:solidFill>
                  <a:srgbClr val="FFFFFF"/>
                </a:solidFill>
                <a:sym typeface="微软雅黑" panose="020B0503020204020204" charset="-122"/>
              </a:endParaRPr>
            </a:p>
          </p:txBody>
        </p:sp>
      </p:grpSp>
      <p:sp>
        <p:nvSpPr>
          <p:cNvPr id="17" name="矩形 16"/>
          <p:cNvSpPr/>
          <p:nvPr/>
        </p:nvSpPr>
        <p:spPr>
          <a:xfrm>
            <a:off x="539874" y="6256431"/>
            <a:ext cx="2906293" cy="365753"/>
          </a:xfrm>
          <a:prstGeom prst="rect">
            <a:avLst/>
          </a:prstGeom>
          <a:solidFill>
            <a:schemeClr val="bg2"/>
          </a:solidFill>
          <a:ln w="38100">
            <a:no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solidFill>
                  <a:srgbClr val="071F65"/>
                </a:solidFill>
              </a:rPr>
              <a:t>Keep The same length of 1918 words</a:t>
            </a:r>
            <a:endParaRPr lang="zh-CN" altLang="en-US" sz="1400" b="1" dirty="0">
              <a:solidFill>
                <a:srgbClr val="071F65"/>
              </a:solidFill>
            </a:endParaRPr>
          </a:p>
        </p:txBody>
      </p:sp>
      <p:sp>
        <p:nvSpPr>
          <p:cNvPr id="19" name="矩形 18"/>
          <p:cNvSpPr/>
          <p:nvPr/>
        </p:nvSpPr>
        <p:spPr>
          <a:xfrm>
            <a:off x="470426" y="778745"/>
            <a:ext cx="8152713" cy="434343"/>
          </a:xfrm>
          <a:prstGeom prst="rect">
            <a:avLst/>
          </a:prstGeom>
          <a:solidFill>
            <a:schemeClr val="bg2"/>
          </a:solidFill>
        </p:spPr>
        <p:txBody>
          <a:bodyPr wrap="square">
            <a:spAutoFit/>
          </a:bodyPr>
          <a:lstStyle/>
          <a:p>
            <a:r>
              <a:rPr lang="en-US" altLang="zh-CN" sz="2200" b="1" dirty="0">
                <a:solidFill>
                  <a:srgbClr val="071F65"/>
                </a:solidFill>
              </a:rPr>
              <a:t>Method: Latent Dirichlet Allocation (LDA)</a:t>
            </a:r>
            <a:r>
              <a:rPr lang="zh-CN" altLang="en-US" sz="2200" b="1" dirty="0">
                <a:solidFill>
                  <a:srgbClr val="071F65"/>
                </a:solidFill>
              </a:rPr>
              <a:t> </a:t>
            </a:r>
            <a:endParaRPr lang="zh-CN" altLang="en-US" sz="2200" dirty="0">
              <a:solidFill>
                <a:srgbClr val="071F65"/>
              </a:solidFill>
            </a:endParaRPr>
          </a:p>
        </p:txBody>
      </p:sp>
      <p:sp>
        <p:nvSpPr>
          <p:cNvPr id="20" name="矩形 19"/>
          <p:cNvSpPr/>
          <p:nvPr/>
        </p:nvSpPr>
        <p:spPr>
          <a:xfrm>
            <a:off x="470426" y="1202004"/>
            <a:ext cx="8152713" cy="5538203"/>
          </a:xfrm>
          <a:prstGeom prst="rect">
            <a:avLst/>
          </a:prstGeom>
          <a:noFill/>
          <a:ln>
            <a:solidFill>
              <a:srgbClr val="071F6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 name="文本框 21"/>
          <p:cNvSpPr txBox="1"/>
          <p:nvPr/>
        </p:nvSpPr>
        <p:spPr>
          <a:xfrm>
            <a:off x="5008033" y="5001608"/>
            <a:ext cx="1945896" cy="338449"/>
          </a:xfrm>
          <a:prstGeom prst="rect">
            <a:avLst/>
          </a:prstGeom>
          <a:noFill/>
        </p:spPr>
        <p:txBody>
          <a:bodyPr wrap="square" rtlCol="0">
            <a:spAutoFit/>
          </a:bodyPr>
          <a:lstStyle/>
          <a:p>
            <a:r>
              <a:rPr lang="en-US" altLang="zh-CN" b="1" dirty="0"/>
              <a:t>Ranked LDA (part)</a:t>
            </a:r>
            <a:endParaRPr lang="zh-CN" altLang="en-US" b="1" dirty="0"/>
          </a:p>
        </p:txBody>
      </p:sp>
      <p:sp>
        <p:nvSpPr>
          <p:cNvPr id="26" name="文本框 25"/>
          <p:cNvSpPr txBox="1"/>
          <p:nvPr/>
        </p:nvSpPr>
        <p:spPr>
          <a:xfrm>
            <a:off x="3691773" y="5332473"/>
            <a:ext cx="2500683" cy="646331"/>
          </a:xfrm>
          <a:prstGeom prst="rect">
            <a:avLst/>
          </a:prstGeom>
          <a:solidFill>
            <a:srgbClr val="E9EBF5"/>
          </a:solidFill>
        </p:spPr>
        <p:txBody>
          <a:bodyPr wrap="square" rtlCol="0">
            <a:spAutoFit/>
          </a:bodyPr>
          <a:lstStyle/>
          <a:p>
            <a:r>
              <a:rPr lang="en-US" altLang="zh-CN" dirty="0">
                <a:solidFill>
                  <a:srgbClr val="203864"/>
                </a:solidFill>
              </a:rPr>
              <a:t>Topic-1&amp; 5: influence on high tech</a:t>
            </a:r>
          </a:p>
        </p:txBody>
      </p:sp>
      <p:sp>
        <p:nvSpPr>
          <p:cNvPr id="27" name="文本框 26"/>
          <p:cNvSpPr txBox="1"/>
          <p:nvPr/>
        </p:nvSpPr>
        <p:spPr>
          <a:xfrm>
            <a:off x="3691775" y="5969279"/>
            <a:ext cx="2500681" cy="646331"/>
          </a:xfrm>
          <a:prstGeom prst="rect">
            <a:avLst/>
          </a:prstGeom>
          <a:solidFill>
            <a:srgbClr val="203864"/>
          </a:solidFill>
        </p:spPr>
        <p:txBody>
          <a:bodyPr wrap="square" rtlCol="0">
            <a:spAutoFit/>
          </a:bodyPr>
          <a:lstStyle/>
          <a:p>
            <a:r>
              <a:rPr lang="en-US" altLang="zh-CN" dirty="0">
                <a:solidFill>
                  <a:schemeClr val="bg1">
                    <a:lumMod val="95000"/>
                  </a:schemeClr>
                </a:solidFill>
              </a:rPr>
              <a:t>Topic-2: influence on the international society</a:t>
            </a:r>
          </a:p>
        </p:txBody>
      </p:sp>
      <p:sp>
        <p:nvSpPr>
          <p:cNvPr id="28" name="文本框 27"/>
          <p:cNvSpPr txBox="1"/>
          <p:nvPr/>
        </p:nvSpPr>
        <p:spPr>
          <a:xfrm>
            <a:off x="6205453" y="5332472"/>
            <a:ext cx="2348033" cy="646331"/>
          </a:xfrm>
          <a:prstGeom prst="rect">
            <a:avLst/>
          </a:prstGeom>
          <a:solidFill>
            <a:srgbClr val="203864"/>
          </a:solidFill>
        </p:spPr>
        <p:txBody>
          <a:bodyPr wrap="square" rtlCol="0">
            <a:spAutoFit/>
          </a:bodyPr>
          <a:lstStyle/>
          <a:p>
            <a:r>
              <a:rPr lang="en-US" altLang="zh-CN" dirty="0">
                <a:solidFill>
                  <a:schemeClr val="bg1">
                    <a:lumMod val="95000"/>
                  </a:schemeClr>
                </a:solidFill>
              </a:rPr>
              <a:t>Topic-3: influence on lives of people</a:t>
            </a:r>
          </a:p>
        </p:txBody>
      </p:sp>
      <p:sp>
        <p:nvSpPr>
          <p:cNvPr id="29" name="文本框 28"/>
          <p:cNvSpPr txBox="1"/>
          <p:nvPr/>
        </p:nvSpPr>
        <p:spPr>
          <a:xfrm>
            <a:off x="6188368" y="5968523"/>
            <a:ext cx="2365118" cy="646331"/>
          </a:xfrm>
          <a:prstGeom prst="rect">
            <a:avLst/>
          </a:prstGeom>
          <a:solidFill>
            <a:srgbClr val="E9EBF5"/>
          </a:solidFill>
        </p:spPr>
        <p:txBody>
          <a:bodyPr wrap="square" rtlCol="0">
            <a:spAutoFit/>
          </a:bodyPr>
          <a:lstStyle/>
          <a:p>
            <a:r>
              <a:rPr lang="en-US" altLang="zh-CN" dirty="0">
                <a:solidFill>
                  <a:srgbClr val="203864"/>
                </a:solidFill>
              </a:rPr>
              <a:t>Topic-4: influence on the internal society</a:t>
            </a:r>
          </a:p>
        </p:txBody>
      </p:sp>
      <p:sp>
        <p:nvSpPr>
          <p:cNvPr id="30" name="Line 3"/>
          <p:cNvSpPr>
            <a:spLocks noChangeShapeType="1"/>
          </p:cNvSpPr>
          <p:nvPr/>
        </p:nvSpPr>
        <p:spPr bwMode="black">
          <a:xfrm flipH="1">
            <a:off x="2282324" y="3533489"/>
            <a:ext cx="14398" cy="1243452"/>
          </a:xfrm>
          <a:prstGeom prst="line">
            <a:avLst/>
          </a:prstGeom>
          <a:noFill/>
          <a:ln w="28575">
            <a:solidFill>
              <a:srgbClr val="071F65"/>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sz="1015">
              <a:ln>
                <a:solidFill>
                  <a:sysClr val="windowText" lastClr="000000"/>
                </a:solidFill>
              </a:ln>
              <a:solidFill>
                <a:srgbClr val="3D3F41"/>
              </a:solidFill>
              <a:latin typeface="Arial" panose="020B0604020202090204"/>
              <a:ea typeface="微软雅黑" panose="020B0503020204020204" charset="-122"/>
            </a:endParaRPr>
          </a:p>
        </p:txBody>
      </p:sp>
      <p:sp>
        <p:nvSpPr>
          <p:cNvPr id="31" name="Line 3"/>
          <p:cNvSpPr>
            <a:spLocks noChangeShapeType="1"/>
          </p:cNvSpPr>
          <p:nvPr/>
        </p:nvSpPr>
        <p:spPr bwMode="black">
          <a:xfrm>
            <a:off x="3541417" y="1332007"/>
            <a:ext cx="3671" cy="5282847"/>
          </a:xfrm>
          <a:prstGeom prst="line">
            <a:avLst/>
          </a:prstGeom>
          <a:noFill/>
          <a:ln w="28575">
            <a:solidFill>
              <a:srgbClr val="071F65"/>
            </a:solidFill>
            <a:prstDash val="lgDash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sz="1015">
              <a:ln>
                <a:solidFill>
                  <a:sysClr val="windowText" lastClr="000000"/>
                </a:solidFill>
              </a:ln>
              <a:solidFill>
                <a:srgbClr val="3D3F41"/>
              </a:solidFill>
              <a:latin typeface="Arial" panose="020B0604020202090204"/>
              <a:ea typeface="微软雅黑" panose="020B0503020204020204" charset="-122"/>
            </a:endParaRPr>
          </a:p>
        </p:txBody>
      </p:sp>
      <p:graphicFrame>
        <p:nvGraphicFramePr>
          <p:cNvPr id="8" name="表格 7"/>
          <p:cNvGraphicFramePr>
            <a:graphicFrameLocks noGrp="1"/>
          </p:cNvGraphicFramePr>
          <p:nvPr>
            <p:extLst>
              <p:ext uri="{D42A27DB-BD31-4B8C-83A1-F6EECF244321}">
                <p14:modId xmlns:p14="http://schemas.microsoft.com/office/powerpoint/2010/main" val="3760456139"/>
              </p:ext>
            </p:extLst>
          </p:nvPr>
        </p:nvGraphicFramePr>
        <p:xfrm>
          <a:off x="3722164" y="1268332"/>
          <a:ext cx="4816609" cy="3566304"/>
        </p:xfrm>
        <a:graphic>
          <a:graphicData uri="http://schemas.openxmlformats.org/drawingml/2006/table">
            <a:tbl>
              <a:tblPr/>
              <a:tblGrid>
                <a:gridCol w="1182784">
                  <a:extLst>
                    <a:ext uri="{9D8B030D-6E8A-4147-A177-3AD203B41FA5}">
                      <a16:colId xmlns:a16="http://schemas.microsoft.com/office/drawing/2014/main" val="20000"/>
                    </a:ext>
                  </a:extLst>
                </a:gridCol>
                <a:gridCol w="768444">
                  <a:extLst>
                    <a:ext uri="{9D8B030D-6E8A-4147-A177-3AD203B41FA5}">
                      <a16:colId xmlns:a16="http://schemas.microsoft.com/office/drawing/2014/main" val="20001"/>
                    </a:ext>
                  </a:extLst>
                </a:gridCol>
                <a:gridCol w="976020">
                  <a:extLst>
                    <a:ext uri="{9D8B030D-6E8A-4147-A177-3AD203B41FA5}">
                      <a16:colId xmlns:a16="http://schemas.microsoft.com/office/drawing/2014/main" val="20002"/>
                    </a:ext>
                  </a:extLst>
                </a:gridCol>
                <a:gridCol w="712275">
                  <a:extLst>
                    <a:ext uri="{9D8B030D-6E8A-4147-A177-3AD203B41FA5}">
                      <a16:colId xmlns:a16="http://schemas.microsoft.com/office/drawing/2014/main" val="20003"/>
                    </a:ext>
                  </a:extLst>
                </a:gridCol>
                <a:gridCol w="1177086">
                  <a:extLst>
                    <a:ext uri="{9D8B030D-6E8A-4147-A177-3AD203B41FA5}">
                      <a16:colId xmlns:a16="http://schemas.microsoft.com/office/drawing/2014/main" val="20004"/>
                    </a:ext>
                  </a:extLst>
                </a:gridCol>
              </a:tblGrid>
              <a:tr h="259098">
                <a:tc>
                  <a:txBody>
                    <a:bodyPr/>
                    <a:lstStyle/>
                    <a:p>
                      <a:pPr marL="0" marR="0" algn="l" fontAlgn="ctr">
                        <a:spcBef>
                          <a:spcPts val="0"/>
                        </a:spcBef>
                        <a:spcAft>
                          <a:spcPts val="0"/>
                        </a:spcAft>
                      </a:pPr>
                      <a:r>
                        <a:rPr lang="en-GB" sz="1100" b="1" i="0" kern="0" dirty="0">
                          <a:solidFill>
                            <a:srgbClr val="FFFFFF"/>
                          </a:solidFill>
                          <a:effectLst/>
                          <a:latin typeface="等线" panose="02010600030101010101" pitchFamily="2" charset="-122"/>
                          <a:ea typeface="等线" panose="02010600030101010101" pitchFamily="2" charset="-122"/>
                          <a:cs typeface="Times New Roman" panose="02020703060505090304" pitchFamily="18" charset="0"/>
                        </a:rPr>
                        <a:t>Topic-1</a:t>
                      </a:r>
                      <a:endParaRPr lang="en-GB" sz="1050" kern="100" dirty="0">
                        <a:effectLst/>
                        <a:latin typeface="Calibri" panose="020F0702030404030204" charset="0"/>
                        <a:ea typeface="宋体" panose="02010600030101010101" pitchFamily="2" charset="-122"/>
                        <a:cs typeface="Times New Roman" panose="02020703060505090304" pitchFamily="18" charset="0"/>
                      </a:endParaRPr>
                    </a:p>
                  </a:txBody>
                  <a:tcPr marL="9525" marR="9525" marT="9525" marB="9525"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71F65"/>
                    </a:solidFill>
                  </a:tcPr>
                </a:tc>
                <a:tc>
                  <a:txBody>
                    <a:bodyPr/>
                    <a:lstStyle/>
                    <a:p>
                      <a:pPr marL="0" marR="0" algn="l" fontAlgn="ctr">
                        <a:spcBef>
                          <a:spcPts val="0"/>
                        </a:spcBef>
                        <a:spcAft>
                          <a:spcPts val="0"/>
                        </a:spcAft>
                      </a:pPr>
                      <a:r>
                        <a:rPr lang="en-GB" sz="1100" b="1" i="0" kern="0" dirty="0">
                          <a:solidFill>
                            <a:srgbClr val="FFFFFF"/>
                          </a:solidFill>
                          <a:effectLst/>
                          <a:latin typeface="等线" panose="02010600030101010101" pitchFamily="2" charset="-122"/>
                          <a:ea typeface="等线" panose="02010600030101010101" pitchFamily="2" charset="-122"/>
                          <a:cs typeface="Times New Roman" panose="02020703060505090304" pitchFamily="18" charset="0"/>
                        </a:rPr>
                        <a:t>Topic-2</a:t>
                      </a:r>
                      <a:endParaRPr lang="en-GB" sz="1050" kern="100" dirty="0">
                        <a:effectLst/>
                        <a:latin typeface="Calibri" panose="020F0702030404030204" charset="0"/>
                        <a:ea typeface="宋体" panose="02010600030101010101" pitchFamily="2" charset="-122"/>
                        <a:cs typeface="Times New Roman" panose="02020703060505090304" pitchFamily="18" charset="0"/>
                      </a:endParaRPr>
                    </a:p>
                  </a:txBody>
                  <a:tcPr marL="9525" marR="9525" marT="9525" marB="9525"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71F65"/>
                    </a:solidFill>
                  </a:tcPr>
                </a:tc>
                <a:tc>
                  <a:txBody>
                    <a:bodyPr/>
                    <a:lstStyle/>
                    <a:p>
                      <a:pPr marL="0" marR="0" algn="l" fontAlgn="ctr">
                        <a:spcBef>
                          <a:spcPts val="0"/>
                        </a:spcBef>
                        <a:spcAft>
                          <a:spcPts val="0"/>
                        </a:spcAft>
                      </a:pPr>
                      <a:r>
                        <a:rPr lang="en-GB" sz="1100" b="1" i="0" kern="0" dirty="0">
                          <a:solidFill>
                            <a:srgbClr val="FFFFFF"/>
                          </a:solidFill>
                          <a:effectLst/>
                          <a:latin typeface="等线" panose="02010600030101010101" pitchFamily="2" charset="-122"/>
                          <a:ea typeface="等线" panose="02010600030101010101" pitchFamily="2" charset="-122"/>
                          <a:cs typeface="Times New Roman" panose="02020703060505090304" pitchFamily="18" charset="0"/>
                        </a:rPr>
                        <a:t>Topic-3</a:t>
                      </a:r>
                      <a:endParaRPr lang="en-GB" sz="1050" kern="100" dirty="0">
                        <a:effectLst/>
                        <a:latin typeface="Calibri" panose="020F0702030404030204" charset="0"/>
                        <a:ea typeface="宋体" panose="02010600030101010101" pitchFamily="2" charset="-122"/>
                        <a:cs typeface="Times New Roman" panose="02020703060505090304" pitchFamily="18" charset="0"/>
                      </a:endParaRPr>
                    </a:p>
                  </a:txBody>
                  <a:tcPr marL="9525" marR="9525" marT="9525" marB="9525"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71F65"/>
                    </a:solidFill>
                  </a:tcPr>
                </a:tc>
                <a:tc>
                  <a:txBody>
                    <a:bodyPr/>
                    <a:lstStyle/>
                    <a:p>
                      <a:pPr marL="0" marR="0" algn="l" fontAlgn="ctr">
                        <a:spcBef>
                          <a:spcPts val="0"/>
                        </a:spcBef>
                        <a:spcAft>
                          <a:spcPts val="0"/>
                        </a:spcAft>
                      </a:pPr>
                      <a:r>
                        <a:rPr lang="en-GB" sz="1100" b="1" i="0" kern="0" dirty="0">
                          <a:solidFill>
                            <a:srgbClr val="FFFFFF"/>
                          </a:solidFill>
                          <a:effectLst/>
                          <a:latin typeface="等线" panose="02010600030101010101" pitchFamily="2" charset="-122"/>
                          <a:ea typeface="等线" panose="02010600030101010101" pitchFamily="2" charset="-122"/>
                          <a:cs typeface="Times New Roman" panose="02020703060505090304" pitchFamily="18" charset="0"/>
                        </a:rPr>
                        <a:t>Topic-4</a:t>
                      </a:r>
                      <a:endParaRPr lang="en-GB" sz="1050" kern="100" dirty="0">
                        <a:effectLst/>
                        <a:latin typeface="Calibri" panose="020F0702030404030204" charset="0"/>
                        <a:ea typeface="宋体" panose="02010600030101010101" pitchFamily="2" charset="-122"/>
                        <a:cs typeface="Times New Roman" panose="02020703060505090304" pitchFamily="18" charset="0"/>
                      </a:endParaRPr>
                    </a:p>
                  </a:txBody>
                  <a:tcPr marL="9525" marR="9525" marT="9525" marB="9525"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71F65"/>
                    </a:solidFill>
                  </a:tcPr>
                </a:tc>
                <a:tc>
                  <a:txBody>
                    <a:bodyPr/>
                    <a:lstStyle/>
                    <a:p>
                      <a:pPr marL="0" marR="0" algn="l" fontAlgn="ctr">
                        <a:spcBef>
                          <a:spcPts val="0"/>
                        </a:spcBef>
                        <a:spcAft>
                          <a:spcPts val="0"/>
                        </a:spcAft>
                      </a:pPr>
                      <a:r>
                        <a:rPr lang="en-GB" sz="1100" b="1" i="0" kern="0" dirty="0">
                          <a:solidFill>
                            <a:srgbClr val="FFFFFF"/>
                          </a:solidFill>
                          <a:effectLst/>
                          <a:latin typeface="等线" panose="02010600030101010101" pitchFamily="2" charset="-122"/>
                          <a:ea typeface="等线" panose="02010600030101010101" pitchFamily="2" charset="-122"/>
                          <a:cs typeface="Times New Roman" panose="02020703060505090304" pitchFamily="18" charset="0"/>
                        </a:rPr>
                        <a:t>Topic-5</a:t>
                      </a:r>
                      <a:endParaRPr lang="en-GB" sz="1050" kern="100" dirty="0">
                        <a:effectLst/>
                        <a:latin typeface="Calibri" panose="020F0702030404030204" charset="0"/>
                        <a:ea typeface="宋体" panose="02010600030101010101" pitchFamily="2" charset="-122"/>
                        <a:cs typeface="Times New Roman" panose="02020703060505090304" pitchFamily="18" charset="0"/>
                      </a:endParaRPr>
                    </a:p>
                  </a:txBody>
                  <a:tcPr marL="9525" marR="9525" marT="9525" marB="9525"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71F65"/>
                    </a:solidFill>
                  </a:tcPr>
                </a:tc>
                <a:extLst>
                  <a:ext uri="{0D108BD9-81ED-4DB2-BD59-A6C34878D82A}">
                    <a16:rowId xmlns:a16="http://schemas.microsoft.com/office/drawing/2014/main" val="10000"/>
                  </a:ext>
                </a:extLst>
              </a:tr>
              <a:tr h="259098">
                <a:tc>
                  <a:txBody>
                    <a:bodyPr/>
                    <a:lstStyle/>
                    <a:p>
                      <a:pPr marL="0" marR="0" algn="l" fontAlgn="ctr">
                        <a:spcBef>
                          <a:spcPts val="0"/>
                        </a:spcBef>
                        <a:spcAft>
                          <a:spcPts val="0"/>
                        </a:spcAft>
                      </a:pPr>
                      <a:r>
                        <a:rPr lang="en-GB" sz="1100" i="0" kern="0">
                          <a:solidFill>
                            <a:srgbClr val="000000"/>
                          </a:solidFill>
                          <a:effectLst/>
                          <a:latin typeface="等线" panose="02010600030101010101" pitchFamily="2" charset="-122"/>
                          <a:ea typeface="等线" panose="02010600030101010101" pitchFamily="2" charset="-122"/>
                          <a:cs typeface="Times New Roman" panose="02020703060505090304" pitchFamily="18" charset="0"/>
                        </a:rPr>
                        <a:t>energyefficiency</a:t>
                      </a:r>
                      <a:endParaRPr lang="en-GB" sz="1050" kern="100">
                        <a:effectLst/>
                        <a:latin typeface="Calibri" panose="020F0702030404030204" charset="0"/>
                        <a:ea typeface="宋体" panose="02010600030101010101" pitchFamily="2" charset="-122"/>
                        <a:cs typeface="Times New Roman" panose="02020703060505090304" pitchFamily="18" charset="0"/>
                      </a:endParaRPr>
                    </a:p>
                  </a:txBody>
                  <a:tcPr marL="9525" marR="9525" marT="9525" marB="9525"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l" fontAlgn="ctr">
                        <a:spcBef>
                          <a:spcPts val="0"/>
                        </a:spcBef>
                        <a:spcAft>
                          <a:spcPts val="0"/>
                        </a:spcAft>
                      </a:pPr>
                      <a:r>
                        <a:rPr lang="en-GB" sz="1100" i="0" kern="0">
                          <a:solidFill>
                            <a:srgbClr val="000000"/>
                          </a:solidFill>
                          <a:effectLst/>
                          <a:latin typeface="等线" panose="02010600030101010101" pitchFamily="2" charset="-122"/>
                          <a:ea typeface="等线" panose="02010600030101010101" pitchFamily="2" charset="-122"/>
                          <a:cs typeface="Times New Roman" panose="02020703060505090304" pitchFamily="18" charset="0"/>
                        </a:rPr>
                        <a:t>merge</a:t>
                      </a:r>
                      <a:endParaRPr lang="en-GB" sz="1050" kern="100">
                        <a:effectLst/>
                        <a:latin typeface="Calibri" panose="020F0702030404030204" charset="0"/>
                        <a:ea typeface="宋体" panose="02010600030101010101" pitchFamily="2" charset="-122"/>
                        <a:cs typeface="Times New Roman" panose="02020703060505090304" pitchFamily="18" charset="0"/>
                      </a:endParaRPr>
                    </a:p>
                  </a:txBody>
                  <a:tcPr marL="9525" marR="9525" marT="9525" marB="9525"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l" fontAlgn="ctr">
                        <a:spcBef>
                          <a:spcPts val="0"/>
                        </a:spcBef>
                        <a:spcAft>
                          <a:spcPts val="0"/>
                        </a:spcAft>
                      </a:pPr>
                      <a:r>
                        <a:rPr lang="en-GB" sz="1100" i="0" kern="0">
                          <a:solidFill>
                            <a:srgbClr val="000000"/>
                          </a:solidFill>
                          <a:effectLst/>
                          <a:latin typeface="等线" panose="02010600030101010101" pitchFamily="2" charset="-122"/>
                          <a:ea typeface="等线" panose="02010600030101010101" pitchFamily="2" charset="-122"/>
                          <a:cs typeface="Times New Roman" panose="02020703060505090304" pitchFamily="18" charset="0"/>
                        </a:rPr>
                        <a:t>nan</a:t>
                      </a:r>
                      <a:endParaRPr lang="en-GB" sz="1050" kern="100">
                        <a:effectLst/>
                        <a:latin typeface="Calibri" panose="020F0702030404030204" charset="0"/>
                        <a:ea typeface="宋体" panose="02010600030101010101" pitchFamily="2" charset="-122"/>
                        <a:cs typeface="Times New Roman" panose="02020703060505090304" pitchFamily="18" charset="0"/>
                      </a:endParaRPr>
                    </a:p>
                  </a:txBody>
                  <a:tcPr marL="9525" marR="9525" marT="9525" marB="9525"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l" fontAlgn="ctr">
                        <a:spcBef>
                          <a:spcPts val="0"/>
                        </a:spcBef>
                        <a:spcAft>
                          <a:spcPts val="0"/>
                        </a:spcAft>
                      </a:pPr>
                      <a:r>
                        <a:rPr lang="en-GB" sz="1100" i="0" kern="0">
                          <a:solidFill>
                            <a:srgbClr val="000000"/>
                          </a:solidFill>
                          <a:effectLst/>
                          <a:latin typeface="等线" panose="02010600030101010101" pitchFamily="2" charset="-122"/>
                          <a:ea typeface="等线" panose="02010600030101010101" pitchFamily="2" charset="-122"/>
                          <a:cs typeface="Times New Roman" panose="02020703060505090304" pitchFamily="18" charset="0"/>
                        </a:rPr>
                        <a:t>people</a:t>
                      </a:r>
                      <a:endParaRPr lang="en-GB" sz="1050" kern="100">
                        <a:effectLst/>
                        <a:latin typeface="Calibri" panose="020F0702030404030204" charset="0"/>
                        <a:ea typeface="宋体" panose="02010600030101010101" pitchFamily="2" charset="-122"/>
                        <a:cs typeface="Times New Roman" panose="02020703060505090304" pitchFamily="18" charset="0"/>
                      </a:endParaRPr>
                    </a:p>
                  </a:txBody>
                  <a:tcPr marL="9525" marR="9525" marT="9525" marB="9525"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l" fontAlgn="ctr">
                        <a:spcBef>
                          <a:spcPts val="0"/>
                        </a:spcBef>
                        <a:spcAft>
                          <a:spcPts val="0"/>
                        </a:spcAft>
                      </a:pPr>
                      <a:r>
                        <a:rPr lang="en-GB" sz="1100" i="0" kern="0">
                          <a:solidFill>
                            <a:srgbClr val="000000"/>
                          </a:solidFill>
                          <a:effectLst/>
                          <a:latin typeface="等线" panose="02010600030101010101" pitchFamily="2" charset="-122"/>
                          <a:ea typeface="等线" panose="02010600030101010101" pitchFamily="2" charset="-122"/>
                          <a:cs typeface="Times New Roman" panose="02020703060505090304" pitchFamily="18" charset="0"/>
                        </a:rPr>
                        <a:t>las</a:t>
                      </a:r>
                      <a:endParaRPr lang="en-GB" sz="1050" kern="100">
                        <a:effectLst/>
                        <a:latin typeface="Calibri" panose="020F0702030404030204" charset="0"/>
                        <a:ea typeface="宋体" panose="02010600030101010101" pitchFamily="2" charset="-122"/>
                        <a:cs typeface="Times New Roman" panose="02020703060505090304" pitchFamily="18" charset="0"/>
                      </a:endParaRPr>
                    </a:p>
                  </a:txBody>
                  <a:tcPr marL="9525" marR="9525" marT="9525" marB="9525"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extLst>
                  <a:ext uri="{0D108BD9-81ED-4DB2-BD59-A6C34878D82A}">
                    <a16:rowId xmlns:a16="http://schemas.microsoft.com/office/drawing/2014/main" val="10001"/>
                  </a:ext>
                </a:extLst>
              </a:tr>
              <a:tr h="259098">
                <a:tc>
                  <a:txBody>
                    <a:bodyPr/>
                    <a:lstStyle/>
                    <a:p>
                      <a:pPr marL="0" marR="0" algn="l" fontAlgn="ctr">
                        <a:spcBef>
                          <a:spcPts val="0"/>
                        </a:spcBef>
                        <a:spcAft>
                          <a:spcPts val="0"/>
                        </a:spcAft>
                      </a:pPr>
                      <a:r>
                        <a:rPr lang="en-GB" sz="1100" i="0" kern="0">
                          <a:solidFill>
                            <a:srgbClr val="000000"/>
                          </a:solidFill>
                          <a:effectLst/>
                          <a:latin typeface="等线" panose="02010600030101010101" pitchFamily="2" charset="-122"/>
                          <a:ea typeface="等线" panose="02010600030101010101" pitchFamily="2" charset="-122"/>
                          <a:cs typeface="Times New Roman" panose="02020703060505090304" pitchFamily="18" charset="0"/>
                        </a:rPr>
                        <a:t>watts</a:t>
                      </a:r>
                      <a:endParaRPr lang="en-GB" sz="1050" kern="100">
                        <a:effectLst/>
                        <a:latin typeface="Calibri" panose="020F0702030404030204" charset="0"/>
                        <a:ea typeface="宋体" panose="02010600030101010101" pitchFamily="2" charset="-122"/>
                        <a:cs typeface="Times New Roman" panose="02020703060505090304" pitchFamily="18" charset="0"/>
                      </a:endParaRPr>
                    </a:p>
                  </a:txBody>
                  <a:tcPr marL="9525" marR="9525" marT="9525" marB="9525"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l" fontAlgn="ctr">
                        <a:spcBef>
                          <a:spcPts val="0"/>
                        </a:spcBef>
                        <a:spcAft>
                          <a:spcPts val="0"/>
                        </a:spcAft>
                      </a:pPr>
                      <a:r>
                        <a:rPr lang="en-GB" sz="1100" i="0" kern="0">
                          <a:solidFill>
                            <a:srgbClr val="000000"/>
                          </a:solidFill>
                          <a:effectLst/>
                          <a:latin typeface="等线" panose="02010600030101010101" pitchFamily="2" charset="-122"/>
                          <a:ea typeface="等线" panose="02010600030101010101" pitchFamily="2" charset="-122"/>
                          <a:cs typeface="Times New Roman" panose="02020703060505090304" pitchFamily="18" charset="0"/>
                        </a:rPr>
                        <a:t>exports</a:t>
                      </a:r>
                      <a:endParaRPr lang="en-GB" sz="1050" kern="100">
                        <a:effectLst/>
                        <a:latin typeface="Calibri" panose="020F0702030404030204" charset="0"/>
                        <a:ea typeface="宋体" panose="02010600030101010101" pitchFamily="2" charset="-122"/>
                        <a:cs typeface="Times New Roman" panose="02020703060505090304" pitchFamily="18" charset="0"/>
                      </a:endParaRPr>
                    </a:p>
                  </a:txBody>
                  <a:tcPr marL="9525" marR="9525" marT="9525" marB="9525"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l" fontAlgn="ctr">
                        <a:spcBef>
                          <a:spcPts val="0"/>
                        </a:spcBef>
                        <a:spcAft>
                          <a:spcPts val="0"/>
                        </a:spcAft>
                      </a:pPr>
                      <a:r>
                        <a:rPr lang="en-GB" sz="1100" i="0" kern="0">
                          <a:solidFill>
                            <a:srgbClr val="000000"/>
                          </a:solidFill>
                          <a:effectLst/>
                          <a:latin typeface="等线" panose="02010600030101010101" pitchFamily="2" charset="-122"/>
                          <a:ea typeface="等线" panose="02010600030101010101" pitchFamily="2" charset="-122"/>
                          <a:cs typeface="Times New Roman" panose="02020703060505090304" pitchFamily="18" charset="0"/>
                        </a:rPr>
                        <a:t>music</a:t>
                      </a:r>
                      <a:endParaRPr lang="en-GB" sz="1050" kern="100">
                        <a:effectLst/>
                        <a:latin typeface="Calibri" panose="020F0702030404030204" charset="0"/>
                        <a:ea typeface="宋体" panose="02010600030101010101" pitchFamily="2" charset="-122"/>
                        <a:cs typeface="Times New Roman" panose="02020703060505090304" pitchFamily="18" charset="0"/>
                      </a:endParaRPr>
                    </a:p>
                  </a:txBody>
                  <a:tcPr marL="9525" marR="9525" marT="9525" marB="9525"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l" fontAlgn="ctr">
                        <a:spcBef>
                          <a:spcPts val="0"/>
                        </a:spcBef>
                        <a:spcAft>
                          <a:spcPts val="0"/>
                        </a:spcAft>
                      </a:pPr>
                      <a:r>
                        <a:rPr lang="en-GB" sz="1100" i="0" kern="0">
                          <a:solidFill>
                            <a:srgbClr val="000000"/>
                          </a:solidFill>
                          <a:effectLst/>
                          <a:latin typeface="等线" panose="02010600030101010101" pitchFamily="2" charset="-122"/>
                          <a:ea typeface="等线" panose="02010600030101010101" pitchFamily="2" charset="-122"/>
                          <a:cs typeface="Times New Roman" panose="02020703060505090304" pitchFamily="18" charset="0"/>
                        </a:rPr>
                        <a:t>way</a:t>
                      </a:r>
                      <a:endParaRPr lang="en-GB" sz="1050" kern="100">
                        <a:effectLst/>
                        <a:latin typeface="Calibri" panose="020F0702030404030204" charset="0"/>
                        <a:ea typeface="宋体" panose="02010600030101010101" pitchFamily="2" charset="-122"/>
                        <a:cs typeface="Times New Roman" panose="02020703060505090304" pitchFamily="18" charset="0"/>
                      </a:endParaRPr>
                    </a:p>
                  </a:txBody>
                  <a:tcPr marL="9525" marR="9525" marT="9525" marB="9525"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l" fontAlgn="ctr">
                        <a:spcBef>
                          <a:spcPts val="0"/>
                        </a:spcBef>
                        <a:spcAft>
                          <a:spcPts val="0"/>
                        </a:spcAft>
                      </a:pPr>
                      <a:r>
                        <a:rPr lang="en-GB" sz="1100" i="0" kern="0">
                          <a:solidFill>
                            <a:srgbClr val="000000"/>
                          </a:solidFill>
                          <a:effectLst/>
                          <a:latin typeface="等线" panose="02010600030101010101" pitchFamily="2" charset="-122"/>
                          <a:ea typeface="等线" panose="02010600030101010101" pitchFamily="2" charset="-122"/>
                          <a:cs typeface="Times New Roman" panose="02020703060505090304" pitchFamily="18" charset="0"/>
                        </a:rPr>
                        <a:t>handsets</a:t>
                      </a:r>
                      <a:endParaRPr lang="en-GB" sz="1050" kern="100">
                        <a:effectLst/>
                        <a:latin typeface="Calibri" panose="020F0702030404030204" charset="0"/>
                        <a:ea typeface="宋体" panose="02010600030101010101" pitchFamily="2" charset="-122"/>
                        <a:cs typeface="Times New Roman" panose="02020703060505090304" pitchFamily="18" charset="0"/>
                      </a:endParaRPr>
                    </a:p>
                  </a:txBody>
                  <a:tcPr marL="9525" marR="9525" marT="9525" marB="9525"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extLst>
                  <a:ext uri="{0D108BD9-81ED-4DB2-BD59-A6C34878D82A}">
                    <a16:rowId xmlns:a16="http://schemas.microsoft.com/office/drawing/2014/main" val="10002"/>
                  </a:ext>
                </a:extLst>
              </a:tr>
              <a:tr h="259098">
                <a:tc>
                  <a:txBody>
                    <a:bodyPr/>
                    <a:lstStyle/>
                    <a:p>
                      <a:pPr marL="0" marR="0" algn="l" fontAlgn="ctr">
                        <a:spcBef>
                          <a:spcPts val="0"/>
                        </a:spcBef>
                        <a:spcAft>
                          <a:spcPts val="0"/>
                        </a:spcAft>
                      </a:pPr>
                      <a:r>
                        <a:rPr lang="en-GB" sz="1100" i="0" kern="0">
                          <a:solidFill>
                            <a:srgbClr val="000000"/>
                          </a:solidFill>
                          <a:effectLst/>
                          <a:latin typeface="等线" panose="02010600030101010101" pitchFamily="2" charset="-122"/>
                          <a:ea typeface="等线" panose="02010600030101010101" pitchFamily="2" charset="-122"/>
                          <a:cs typeface="Times New Roman" panose="02020703060505090304" pitchFamily="18" charset="0"/>
                        </a:rPr>
                        <a:t>currentaccount</a:t>
                      </a:r>
                      <a:endParaRPr lang="en-GB" sz="1050" kern="100">
                        <a:effectLst/>
                        <a:latin typeface="Calibri" panose="020F0702030404030204" charset="0"/>
                        <a:ea typeface="宋体" panose="02010600030101010101" pitchFamily="2" charset="-122"/>
                        <a:cs typeface="Times New Roman" panose="02020703060505090304" pitchFamily="18" charset="0"/>
                      </a:endParaRPr>
                    </a:p>
                  </a:txBody>
                  <a:tcPr marL="9525" marR="9525" marT="9525" marB="9525"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l" fontAlgn="ctr">
                        <a:spcBef>
                          <a:spcPts val="0"/>
                        </a:spcBef>
                        <a:spcAft>
                          <a:spcPts val="0"/>
                        </a:spcAft>
                      </a:pPr>
                      <a:r>
                        <a:rPr lang="en-GB" sz="1100" i="0" kern="0" dirty="0">
                          <a:solidFill>
                            <a:srgbClr val="000000"/>
                          </a:solidFill>
                          <a:effectLst/>
                          <a:latin typeface="等线" panose="02010600030101010101" pitchFamily="2" charset="-122"/>
                          <a:ea typeface="等线" panose="02010600030101010101" pitchFamily="2" charset="-122"/>
                          <a:cs typeface="Times New Roman" panose="02020703060505090304" pitchFamily="18" charset="0"/>
                        </a:rPr>
                        <a:t>per</a:t>
                      </a:r>
                      <a:endParaRPr lang="en-GB" sz="1050" kern="100" dirty="0">
                        <a:effectLst/>
                        <a:latin typeface="Calibri" panose="020F0702030404030204" charset="0"/>
                        <a:ea typeface="宋体" panose="02010600030101010101" pitchFamily="2" charset="-122"/>
                        <a:cs typeface="Times New Roman" panose="02020703060505090304" pitchFamily="18" charset="0"/>
                      </a:endParaRPr>
                    </a:p>
                  </a:txBody>
                  <a:tcPr marL="9525" marR="9525" marT="9525" marB="9525"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l" fontAlgn="ctr">
                        <a:spcBef>
                          <a:spcPts val="0"/>
                        </a:spcBef>
                        <a:spcAft>
                          <a:spcPts val="0"/>
                        </a:spcAft>
                      </a:pPr>
                      <a:r>
                        <a:rPr lang="en-GB" sz="1100" i="0" kern="0">
                          <a:solidFill>
                            <a:srgbClr val="000000"/>
                          </a:solidFill>
                          <a:effectLst/>
                          <a:latin typeface="等线" panose="02010600030101010101" pitchFamily="2" charset="-122"/>
                          <a:ea typeface="等线" panose="02010600030101010101" pitchFamily="2" charset="-122"/>
                          <a:cs typeface="Times New Roman" panose="02020703060505090304" pitchFamily="18" charset="0"/>
                        </a:rPr>
                        <a:t>exhibition</a:t>
                      </a:r>
                      <a:endParaRPr lang="en-GB" sz="1050" kern="100">
                        <a:effectLst/>
                        <a:latin typeface="Calibri" panose="020F0702030404030204" charset="0"/>
                        <a:ea typeface="宋体" panose="02010600030101010101" pitchFamily="2" charset="-122"/>
                        <a:cs typeface="Times New Roman" panose="02020703060505090304" pitchFamily="18" charset="0"/>
                      </a:endParaRPr>
                    </a:p>
                  </a:txBody>
                  <a:tcPr marL="9525" marR="9525" marT="9525" marB="9525"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l" fontAlgn="ctr">
                        <a:spcBef>
                          <a:spcPts val="0"/>
                        </a:spcBef>
                        <a:spcAft>
                          <a:spcPts val="0"/>
                        </a:spcAft>
                      </a:pPr>
                      <a:r>
                        <a:rPr lang="en-GB" sz="1100" i="0" kern="0">
                          <a:solidFill>
                            <a:srgbClr val="000000"/>
                          </a:solidFill>
                          <a:effectLst/>
                          <a:latin typeface="等线" panose="02010600030101010101" pitchFamily="2" charset="-122"/>
                          <a:ea typeface="等线" panose="02010600030101010101" pitchFamily="2" charset="-122"/>
                          <a:cs typeface="Times New Roman" panose="02020703060505090304" pitchFamily="18" charset="0"/>
                        </a:rPr>
                        <a:t>get</a:t>
                      </a:r>
                      <a:endParaRPr lang="en-GB" sz="1050" kern="100">
                        <a:effectLst/>
                        <a:latin typeface="Calibri" panose="020F0702030404030204" charset="0"/>
                        <a:ea typeface="宋体" panose="02010600030101010101" pitchFamily="2" charset="-122"/>
                        <a:cs typeface="Times New Roman" panose="02020703060505090304" pitchFamily="18" charset="0"/>
                      </a:endParaRPr>
                    </a:p>
                  </a:txBody>
                  <a:tcPr marL="9525" marR="9525" marT="9525" marB="9525"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l" fontAlgn="ctr">
                        <a:spcBef>
                          <a:spcPts val="0"/>
                        </a:spcBef>
                        <a:spcAft>
                          <a:spcPts val="0"/>
                        </a:spcAft>
                      </a:pPr>
                      <a:r>
                        <a:rPr lang="en-GB" sz="1100" i="0" kern="0">
                          <a:solidFill>
                            <a:srgbClr val="000000"/>
                          </a:solidFill>
                          <a:effectLst/>
                          <a:latin typeface="等线" panose="02010600030101010101" pitchFamily="2" charset="-122"/>
                          <a:ea typeface="等线" panose="02010600030101010101" pitchFamily="2" charset="-122"/>
                          <a:cs typeface="Times New Roman" panose="02020703060505090304" pitchFamily="18" charset="0"/>
                        </a:rPr>
                        <a:t>vegas</a:t>
                      </a:r>
                      <a:endParaRPr lang="en-GB" sz="1050" kern="100">
                        <a:effectLst/>
                        <a:latin typeface="Calibri" panose="020F0702030404030204" charset="0"/>
                        <a:ea typeface="宋体" panose="02010600030101010101" pitchFamily="2" charset="-122"/>
                        <a:cs typeface="Times New Roman" panose="02020703060505090304" pitchFamily="18" charset="0"/>
                      </a:endParaRPr>
                    </a:p>
                  </a:txBody>
                  <a:tcPr marL="9525" marR="9525" marT="9525" marB="9525"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extLst>
                  <a:ext uri="{0D108BD9-81ED-4DB2-BD59-A6C34878D82A}">
                    <a16:rowId xmlns:a16="http://schemas.microsoft.com/office/drawing/2014/main" val="10003"/>
                  </a:ext>
                </a:extLst>
              </a:tr>
              <a:tr h="168680">
                <a:tc>
                  <a:txBody>
                    <a:bodyPr/>
                    <a:lstStyle/>
                    <a:p>
                      <a:pPr marL="0" marR="0" algn="l" fontAlgn="ctr">
                        <a:spcBef>
                          <a:spcPts val="0"/>
                        </a:spcBef>
                        <a:spcAft>
                          <a:spcPts val="0"/>
                        </a:spcAft>
                      </a:pPr>
                      <a:r>
                        <a:rPr lang="en-GB" sz="1100" i="0" kern="0">
                          <a:solidFill>
                            <a:srgbClr val="000000"/>
                          </a:solidFill>
                          <a:effectLst/>
                          <a:latin typeface="等线" panose="02010600030101010101" pitchFamily="2" charset="-122"/>
                          <a:ea typeface="等线" panose="02010600030101010101" pitchFamily="2" charset="-122"/>
                          <a:cs typeface="Times New Roman" panose="02020703060505090304" pitchFamily="18" charset="0"/>
                        </a:rPr>
                        <a:t>volts</a:t>
                      </a:r>
                      <a:endParaRPr lang="en-GB" sz="1050" kern="100">
                        <a:effectLst/>
                        <a:latin typeface="Calibri" panose="020F0702030404030204" charset="0"/>
                        <a:ea typeface="宋体" panose="02010600030101010101" pitchFamily="2" charset="-122"/>
                        <a:cs typeface="Times New Roman" panose="02020703060505090304" pitchFamily="18" charset="0"/>
                      </a:endParaRPr>
                    </a:p>
                  </a:txBody>
                  <a:tcPr marL="9525" marR="9525" marT="9525" marB="9525"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l" fontAlgn="ctr">
                        <a:spcBef>
                          <a:spcPts val="0"/>
                        </a:spcBef>
                        <a:spcAft>
                          <a:spcPts val="0"/>
                        </a:spcAft>
                      </a:pPr>
                      <a:r>
                        <a:rPr lang="en-GB" sz="1100" i="0" kern="0">
                          <a:solidFill>
                            <a:srgbClr val="000000"/>
                          </a:solidFill>
                          <a:effectLst/>
                          <a:latin typeface="等线" panose="02010600030101010101" pitchFamily="2" charset="-122"/>
                          <a:ea typeface="等线" panose="02010600030101010101" pitchFamily="2" charset="-122"/>
                          <a:cs typeface="Times New Roman" panose="02020703060505090304" pitchFamily="18" charset="0"/>
                        </a:rPr>
                        <a:t>china</a:t>
                      </a:r>
                      <a:endParaRPr lang="en-GB" sz="1050" kern="100">
                        <a:effectLst/>
                        <a:latin typeface="Calibri" panose="020F0702030404030204" charset="0"/>
                        <a:ea typeface="宋体" panose="02010600030101010101" pitchFamily="2" charset="-122"/>
                        <a:cs typeface="Times New Roman" panose="02020703060505090304" pitchFamily="18" charset="0"/>
                      </a:endParaRPr>
                    </a:p>
                  </a:txBody>
                  <a:tcPr marL="9525" marR="9525" marT="9525" marB="9525"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l" fontAlgn="ctr">
                        <a:spcBef>
                          <a:spcPts val="0"/>
                        </a:spcBef>
                        <a:spcAft>
                          <a:spcPts val="0"/>
                        </a:spcAft>
                      </a:pPr>
                      <a:r>
                        <a:rPr lang="en-GB" sz="1100" i="0" kern="0">
                          <a:solidFill>
                            <a:srgbClr val="000000"/>
                          </a:solidFill>
                          <a:effectLst/>
                          <a:latin typeface="等线" panose="02010600030101010101" pitchFamily="2" charset="-122"/>
                          <a:ea typeface="等线" panose="02010600030101010101" pitchFamily="2" charset="-122"/>
                          <a:cs typeface="Times New Roman" panose="02020703060505090304" pitchFamily="18" charset="0"/>
                        </a:rPr>
                        <a:t>theatre</a:t>
                      </a:r>
                      <a:endParaRPr lang="en-GB" sz="1050" kern="100">
                        <a:effectLst/>
                        <a:latin typeface="Calibri" panose="020F0702030404030204" charset="0"/>
                        <a:ea typeface="宋体" panose="02010600030101010101" pitchFamily="2" charset="-122"/>
                        <a:cs typeface="Times New Roman" panose="02020703060505090304" pitchFamily="18" charset="0"/>
                      </a:endParaRPr>
                    </a:p>
                  </a:txBody>
                  <a:tcPr marL="9525" marR="9525" marT="9525" marB="9525"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l" fontAlgn="ctr">
                        <a:spcBef>
                          <a:spcPts val="0"/>
                        </a:spcBef>
                        <a:spcAft>
                          <a:spcPts val="0"/>
                        </a:spcAft>
                      </a:pPr>
                      <a:r>
                        <a:rPr lang="en-GB" sz="1100" i="0" kern="0">
                          <a:solidFill>
                            <a:srgbClr val="000000"/>
                          </a:solidFill>
                          <a:effectLst/>
                          <a:latin typeface="等线" panose="02010600030101010101" pitchFamily="2" charset="-122"/>
                          <a:ea typeface="等线" panose="02010600030101010101" pitchFamily="2" charset="-122"/>
                          <a:cs typeface="Times New Roman" panose="02020703060505090304" pitchFamily="18" charset="0"/>
                        </a:rPr>
                        <a:t>long</a:t>
                      </a:r>
                      <a:endParaRPr lang="en-GB" sz="1050" kern="100">
                        <a:effectLst/>
                        <a:latin typeface="Calibri" panose="020F0702030404030204" charset="0"/>
                        <a:ea typeface="宋体" panose="02010600030101010101" pitchFamily="2" charset="-122"/>
                        <a:cs typeface="Times New Roman" panose="02020703060505090304" pitchFamily="18" charset="0"/>
                      </a:endParaRPr>
                    </a:p>
                  </a:txBody>
                  <a:tcPr marL="9525" marR="9525" marT="9525" marB="9525"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l" fontAlgn="ctr">
                        <a:spcBef>
                          <a:spcPts val="0"/>
                        </a:spcBef>
                        <a:spcAft>
                          <a:spcPts val="0"/>
                        </a:spcAft>
                      </a:pPr>
                      <a:r>
                        <a:rPr lang="en-GB" sz="1100" i="0" kern="0">
                          <a:solidFill>
                            <a:srgbClr val="000000"/>
                          </a:solidFill>
                          <a:effectLst/>
                          <a:latin typeface="等线" panose="02010600030101010101" pitchFamily="2" charset="-122"/>
                          <a:ea typeface="等线" panose="02010600030101010101" pitchFamily="2" charset="-122"/>
                          <a:cs typeface="Times New Roman" panose="02020703060505090304" pitchFamily="18" charset="0"/>
                        </a:rPr>
                        <a:t>server</a:t>
                      </a:r>
                      <a:endParaRPr lang="en-GB" sz="1050" kern="100">
                        <a:effectLst/>
                        <a:latin typeface="Calibri" panose="020F0702030404030204" charset="0"/>
                        <a:ea typeface="宋体" panose="02010600030101010101" pitchFamily="2" charset="-122"/>
                        <a:cs typeface="Times New Roman" panose="02020703060505090304" pitchFamily="18" charset="0"/>
                      </a:endParaRPr>
                    </a:p>
                  </a:txBody>
                  <a:tcPr marL="9525" marR="9525" marT="9525" marB="9525"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extLst>
                  <a:ext uri="{0D108BD9-81ED-4DB2-BD59-A6C34878D82A}">
                    <a16:rowId xmlns:a16="http://schemas.microsoft.com/office/drawing/2014/main" val="10004"/>
                  </a:ext>
                </a:extLst>
              </a:tr>
              <a:tr h="168680">
                <a:tc>
                  <a:txBody>
                    <a:bodyPr/>
                    <a:lstStyle/>
                    <a:p>
                      <a:pPr marL="0" marR="0" algn="l" fontAlgn="ctr">
                        <a:spcBef>
                          <a:spcPts val="0"/>
                        </a:spcBef>
                        <a:spcAft>
                          <a:spcPts val="0"/>
                        </a:spcAft>
                      </a:pPr>
                      <a:r>
                        <a:rPr lang="en-GB" sz="1100" i="0" kern="0">
                          <a:solidFill>
                            <a:srgbClr val="000000"/>
                          </a:solidFill>
                          <a:effectLst/>
                          <a:latin typeface="等线" panose="02010600030101010101" pitchFamily="2" charset="-122"/>
                          <a:ea typeface="等线" panose="02010600030101010101" pitchFamily="2" charset="-122"/>
                          <a:cs typeface="Times New Roman" panose="02020703060505090304" pitchFamily="18" charset="0"/>
                        </a:rPr>
                        <a:t>citigroup</a:t>
                      </a:r>
                      <a:endParaRPr lang="en-GB" sz="1050" kern="100">
                        <a:effectLst/>
                        <a:latin typeface="Calibri" panose="020F0702030404030204" charset="0"/>
                        <a:ea typeface="宋体" panose="02010600030101010101" pitchFamily="2" charset="-122"/>
                        <a:cs typeface="Times New Roman" panose="02020703060505090304" pitchFamily="18" charset="0"/>
                      </a:endParaRPr>
                    </a:p>
                  </a:txBody>
                  <a:tcPr marL="9525" marR="9525" marT="9525" marB="9525"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l" fontAlgn="ctr">
                        <a:spcBef>
                          <a:spcPts val="0"/>
                        </a:spcBef>
                        <a:spcAft>
                          <a:spcPts val="0"/>
                        </a:spcAft>
                      </a:pPr>
                      <a:r>
                        <a:rPr lang="en-GB" sz="1100" i="0" kern="0">
                          <a:solidFill>
                            <a:srgbClr val="000000"/>
                          </a:solidFill>
                          <a:effectLst/>
                          <a:latin typeface="等线" panose="02010600030101010101" pitchFamily="2" charset="-122"/>
                          <a:ea typeface="等线" panose="02010600030101010101" pitchFamily="2" charset="-122"/>
                          <a:cs typeface="Times New Roman" panose="02020703060505090304" pitchFamily="18" charset="0"/>
                        </a:rPr>
                        <a:t>cent</a:t>
                      </a:r>
                      <a:endParaRPr lang="en-GB" sz="1050" kern="100">
                        <a:effectLst/>
                        <a:latin typeface="Calibri" panose="020F0702030404030204" charset="0"/>
                        <a:ea typeface="宋体" panose="02010600030101010101" pitchFamily="2" charset="-122"/>
                        <a:cs typeface="Times New Roman" panose="02020703060505090304" pitchFamily="18" charset="0"/>
                      </a:endParaRPr>
                    </a:p>
                  </a:txBody>
                  <a:tcPr marL="9525" marR="9525" marT="9525" marB="9525"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l" fontAlgn="ctr">
                        <a:spcBef>
                          <a:spcPts val="0"/>
                        </a:spcBef>
                        <a:spcAft>
                          <a:spcPts val="0"/>
                        </a:spcAft>
                      </a:pPr>
                      <a:r>
                        <a:rPr lang="en-GB" sz="1100" i="0" kern="0">
                          <a:solidFill>
                            <a:srgbClr val="000000"/>
                          </a:solidFill>
                          <a:effectLst/>
                          <a:latin typeface="等线" panose="02010600030101010101" pitchFamily="2" charset="-122"/>
                          <a:ea typeface="等线" panose="02010600030101010101" pitchFamily="2" charset="-122"/>
                          <a:cs typeface="Times New Roman" panose="02020703060505090304" pitchFamily="18" charset="0"/>
                        </a:rPr>
                        <a:t>dance</a:t>
                      </a:r>
                      <a:endParaRPr lang="en-GB" sz="1050" kern="100">
                        <a:effectLst/>
                        <a:latin typeface="Calibri" panose="020F0702030404030204" charset="0"/>
                        <a:ea typeface="宋体" panose="02010600030101010101" pitchFamily="2" charset="-122"/>
                        <a:cs typeface="Times New Roman" panose="02020703060505090304" pitchFamily="18" charset="0"/>
                      </a:endParaRPr>
                    </a:p>
                  </a:txBody>
                  <a:tcPr marL="9525" marR="9525" marT="9525" marB="9525"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l" fontAlgn="ctr">
                        <a:spcBef>
                          <a:spcPts val="0"/>
                        </a:spcBef>
                        <a:spcAft>
                          <a:spcPts val="0"/>
                        </a:spcAft>
                      </a:pPr>
                      <a:r>
                        <a:rPr lang="en-GB" sz="1100" i="0" kern="0">
                          <a:solidFill>
                            <a:srgbClr val="000000"/>
                          </a:solidFill>
                          <a:effectLst/>
                          <a:latin typeface="等线" panose="02010600030101010101" pitchFamily="2" charset="-122"/>
                          <a:ea typeface="等线" panose="02010600030101010101" pitchFamily="2" charset="-122"/>
                          <a:cs typeface="Times New Roman" panose="02020703060505090304" pitchFamily="18" charset="0"/>
                        </a:rPr>
                        <a:t>work</a:t>
                      </a:r>
                      <a:endParaRPr lang="en-GB" sz="1050" kern="100">
                        <a:effectLst/>
                        <a:latin typeface="Calibri" panose="020F0702030404030204" charset="0"/>
                        <a:ea typeface="宋体" panose="02010600030101010101" pitchFamily="2" charset="-122"/>
                        <a:cs typeface="Times New Roman" panose="02020703060505090304" pitchFamily="18" charset="0"/>
                      </a:endParaRPr>
                    </a:p>
                  </a:txBody>
                  <a:tcPr marL="9525" marR="9525" marT="9525" marB="9525"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l" fontAlgn="ctr">
                        <a:spcBef>
                          <a:spcPts val="0"/>
                        </a:spcBef>
                        <a:spcAft>
                          <a:spcPts val="0"/>
                        </a:spcAft>
                      </a:pPr>
                      <a:r>
                        <a:rPr lang="en-GB" sz="1100" i="0" kern="0">
                          <a:solidFill>
                            <a:srgbClr val="000000"/>
                          </a:solidFill>
                          <a:effectLst/>
                          <a:latin typeface="等线" panose="02010600030101010101" pitchFamily="2" charset="-122"/>
                          <a:ea typeface="等线" panose="02010600030101010101" pitchFamily="2" charset="-122"/>
                          <a:cs typeface="Times New Roman" panose="02020703060505090304" pitchFamily="18" charset="0"/>
                        </a:rPr>
                        <a:t>ces</a:t>
                      </a:r>
                      <a:endParaRPr lang="en-GB" sz="1050" kern="100">
                        <a:effectLst/>
                        <a:latin typeface="Calibri" panose="020F0702030404030204" charset="0"/>
                        <a:ea typeface="宋体" panose="02010600030101010101" pitchFamily="2" charset="-122"/>
                        <a:cs typeface="Times New Roman" panose="02020703060505090304" pitchFamily="18" charset="0"/>
                      </a:endParaRPr>
                    </a:p>
                  </a:txBody>
                  <a:tcPr marL="9525" marR="9525" marT="9525" marB="9525"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extLst>
                  <a:ext uri="{0D108BD9-81ED-4DB2-BD59-A6C34878D82A}">
                    <a16:rowId xmlns:a16="http://schemas.microsoft.com/office/drawing/2014/main" val="10005"/>
                  </a:ext>
                </a:extLst>
              </a:tr>
              <a:tr h="168680">
                <a:tc>
                  <a:txBody>
                    <a:bodyPr/>
                    <a:lstStyle/>
                    <a:p>
                      <a:pPr marL="0" marR="0" algn="l" fontAlgn="ctr">
                        <a:spcBef>
                          <a:spcPts val="0"/>
                        </a:spcBef>
                        <a:spcAft>
                          <a:spcPts val="0"/>
                        </a:spcAft>
                      </a:pPr>
                      <a:r>
                        <a:rPr lang="en-GB" sz="1100" i="0" kern="0">
                          <a:solidFill>
                            <a:srgbClr val="000000"/>
                          </a:solidFill>
                          <a:effectLst/>
                          <a:latin typeface="等线" panose="02010600030101010101" pitchFamily="2" charset="-122"/>
                          <a:ea typeface="等线" panose="02010600030101010101" pitchFamily="2" charset="-122"/>
                          <a:cs typeface="Times New Roman" panose="02020703060505090304" pitchFamily="18" charset="0"/>
                        </a:rPr>
                        <a:t>speciality</a:t>
                      </a:r>
                      <a:endParaRPr lang="en-GB" sz="1050" kern="100">
                        <a:effectLst/>
                        <a:latin typeface="Calibri" panose="020F0702030404030204" charset="0"/>
                        <a:ea typeface="宋体" panose="02010600030101010101" pitchFamily="2" charset="-122"/>
                        <a:cs typeface="Times New Roman" panose="02020703060505090304" pitchFamily="18" charset="0"/>
                      </a:endParaRPr>
                    </a:p>
                  </a:txBody>
                  <a:tcPr marL="9525" marR="9525" marT="9525" marB="9525"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l" fontAlgn="ctr">
                        <a:spcBef>
                          <a:spcPts val="0"/>
                        </a:spcBef>
                        <a:spcAft>
                          <a:spcPts val="0"/>
                        </a:spcAft>
                      </a:pPr>
                      <a:r>
                        <a:rPr lang="en-GB" sz="1100" i="0" kern="0">
                          <a:solidFill>
                            <a:srgbClr val="000000"/>
                          </a:solidFill>
                          <a:effectLst/>
                          <a:latin typeface="等线" panose="02010600030101010101" pitchFamily="2" charset="-122"/>
                          <a:ea typeface="等线" panose="02010600030101010101" pitchFamily="2" charset="-122"/>
                          <a:cs typeface="Times New Roman" panose="02020703060505090304" pitchFamily="18" charset="0"/>
                        </a:rPr>
                        <a:t>global</a:t>
                      </a:r>
                      <a:endParaRPr lang="en-GB" sz="1050" kern="100">
                        <a:effectLst/>
                        <a:latin typeface="Calibri" panose="020F0702030404030204" charset="0"/>
                        <a:ea typeface="宋体" panose="02010600030101010101" pitchFamily="2" charset="-122"/>
                        <a:cs typeface="Times New Roman" panose="02020703060505090304" pitchFamily="18" charset="0"/>
                      </a:endParaRPr>
                    </a:p>
                  </a:txBody>
                  <a:tcPr marL="9525" marR="9525" marT="9525" marB="9525"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l" fontAlgn="ctr">
                        <a:spcBef>
                          <a:spcPts val="0"/>
                        </a:spcBef>
                        <a:spcAft>
                          <a:spcPts val="0"/>
                        </a:spcAft>
                      </a:pPr>
                      <a:r>
                        <a:rPr lang="en-GB" sz="1100" i="0" kern="0">
                          <a:solidFill>
                            <a:srgbClr val="000000"/>
                          </a:solidFill>
                          <a:effectLst/>
                          <a:latin typeface="等线" panose="02010600030101010101" pitchFamily="2" charset="-122"/>
                          <a:ea typeface="等线" panose="02010600030101010101" pitchFamily="2" charset="-122"/>
                          <a:cs typeface="Times New Roman" panose="02020703060505090304" pitchFamily="18" charset="0"/>
                        </a:rPr>
                        <a:t>hall</a:t>
                      </a:r>
                      <a:endParaRPr lang="en-GB" sz="1050" kern="100">
                        <a:effectLst/>
                        <a:latin typeface="Calibri" panose="020F0702030404030204" charset="0"/>
                        <a:ea typeface="宋体" panose="02010600030101010101" pitchFamily="2" charset="-122"/>
                        <a:cs typeface="Times New Roman" panose="02020703060505090304" pitchFamily="18" charset="0"/>
                      </a:endParaRPr>
                    </a:p>
                  </a:txBody>
                  <a:tcPr marL="9525" marR="9525" marT="9525" marB="9525"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l" fontAlgn="ctr">
                        <a:spcBef>
                          <a:spcPts val="0"/>
                        </a:spcBef>
                        <a:spcAft>
                          <a:spcPts val="0"/>
                        </a:spcAft>
                      </a:pPr>
                      <a:r>
                        <a:rPr lang="en-GB" sz="1100" i="0" kern="0">
                          <a:solidFill>
                            <a:srgbClr val="000000"/>
                          </a:solidFill>
                          <a:effectLst/>
                          <a:latin typeface="等线" panose="02010600030101010101" pitchFamily="2" charset="-122"/>
                          <a:ea typeface="等线" panose="02010600030101010101" pitchFamily="2" charset="-122"/>
                          <a:cs typeface="Times New Roman" panose="02020703060505090304" pitchFamily="18" charset="0"/>
                        </a:rPr>
                        <a:t>city</a:t>
                      </a:r>
                      <a:endParaRPr lang="en-GB" sz="1050" kern="100">
                        <a:effectLst/>
                        <a:latin typeface="Calibri" panose="020F0702030404030204" charset="0"/>
                        <a:ea typeface="宋体" panose="02010600030101010101" pitchFamily="2" charset="-122"/>
                        <a:cs typeface="Times New Roman" panose="02020703060505090304" pitchFamily="18" charset="0"/>
                      </a:endParaRPr>
                    </a:p>
                  </a:txBody>
                  <a:tcPr marL="9525" marR="9525" marT="9525" marB="9525"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l" fontAlgn="ctr">
                        <a:spcBef>
                          <a:spcPts val="0"/>
                        </a:spcBef>
                        <a:spcAft>
                          <a:spcPts val="0"/>
                        </a:spcAft>
                      </a:pPr>
                      <a:r>
                        <a:rPr lang="en-GB" sz="1100" i="0" kern="0">
                          <a:solidFill>
                            <a:srgbClr val="000000"/>
                          </a:solidFill>
                          <a:effectLst/>
                          <a:latin typeface="等线" panose="02010600030101010101" pitchFamily="2" charset="-122"/>
                          <a:ea typeface="等线" panose="02010600030101010101" pitchFamily="2" charset="-122"/>
                          <a:cs typeface="Times New Roman" panose="02020703060505090304" pitchFamily="18" charset="0"/>
                        </a:rPr>
                        <a:t>daimler</a:t>
                      </a:r>
                      <a:endParaRPr lang="en-GB" sz="1050" kern="100">
                        <a:effectLst/>
                        <a:latin typeface="Calibri" panose="020F0702030404030204" charset="0"/>
                        <a:ea typeface="宋体" panose="02010600030101010101" pitchFamily="2" charset="-122"/>
                        <a:cs typeface="Times New Roman" panose="02020703060505090304" pitchFamily="18" charset="0"/>
                      </a:endParaRPr>
                    </a:p>
                  </a:txBody>
                  <a:tcPr marL="9525" marR="9525" marT="9525" marB="9525"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extLst>
                  <a:ext uri="{0D108BD9-81ED-4DB2-BD59-A6C34878D82A}">
                    <a16:rowId xmlns:a16="http://schemas.microsoft.com/office/drawing/2014/main" val="10006"/>
                  </a:ext>
                </a:extLst>
              </a:tr>
              <a:tr h="168680">
                <a:tc>
                  <a:txBody>
                    <a:bodyPr/>
                    <a:lstStyle/>
                    <a:p>
                      <a:pPr marL="0" marR="0" algn="l" fontAlgn="ctr">
                        <a:spcBef>
                          <a:spcPts val="0"/>
                        </a:spcBef>
                        <a:spcAft>
                          <a:spcPts val="0"/>
                        </a:spcAft>
                      </a:pPr>
                      <a:r>
                        <a:rPr lang="en-GB" sz="1100" i="0" kern="0">
                          <a:solidFill>
                            <a:srgbClr val="000000"/>
                          </a:solidFill>
                          <a:effectLst/>
                          <a:latin typeface="等线" panose="02010600030101010101" pitchFamily="2" charset="-122"/>
                          <a:ea typeface="等线" panose="02010600030101010101" pitchFamily="2" charset="-122"/>
                          <a:cs typeface="Times New Roman" panose="02020703060505090304" pitchFamily="18" charset="0"/>
                        </a:rPr>
                        <a:t>fiveg</a:t>
                      </a:r>
                      <a:endParaRPr lang="en-GB" sz="1050" kern="100">
                        <a:effectLst/>
                        <a:latin typeface="Calibri" panose="020F0702030404030204" charset="0"/>
                        <a:ea typeface="宋体" panose="02010600030101010101" pitchFamily="2" charset="-122"/>
                        <a:cs typeface="Times New Roman" panose="02020703060505090304" pitchFamily="18" charset="0"/>
                      </a:endParaRPr>
                    </a:p>
                  </a:txBody>
                  <a:tcPr marL="9525" marR="9525" marT="9525" marB="9525"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l" fontAlgn="ctr">
                        <a:spcBef>
                          <a:spcPts val="0"/>
                        </a:spcBef>
                        <a:spcAft>
                          <a:spcPts val="0"/>
                        </a:spcAft>
                      </a:pPr>
                      <a:r>
                        <a:rPr lang="en-GB" sz="1100" i="0" kern="0">
                          <a:solidFill>
                            <a:srgbClr val="000000"/>
                          </a:solidFill>
                          <a:effectLst/>
                          <a:latin typeface="等线" panose="02010600030101010101" pitchFamily="2" charset="-122"/>
                          <a:ea typeface="等线" panose="02010600030101010101" pitchFamily="2" charset="-122"/>
                          <a:cs typeface="Times New Roman" panose="02020703060505090304" pitchFamily="18" charset="0"/>
                        </a:rPr>
                        <a:t>policy</a:t>
                      </a:r>
                      <a:endParaRPr lang="en-GB" sz="1050" kern="100">
                        <a:effectLst/>
                        <a:latin typeface="Calibri" panose="020F0702030404030204" charset="0"/>
                        <a:ea typeface="宋体" panose="02010600030101010101" pitchFamily="2" charset="-122"/>
                        <a:cs typeface="Times New Roman" panose="02020703060505090304" pitchFamily="18" charset="0"/>
                      </a:endParaRPr>
                    </a:p>
                  </a:txBody>
                  <a:tcPr marL="9525" marR="9525" marT="9525" marB="9525"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l" fontAlgn="ctr">
                        <a:spcBef>
                          <a:spcPts val="0"/>
                        </a:spcBef>
                        <a:spcAft>
                          <a:spcPts val="0"/>
                        </a:spcAft>
                      </a:pPr>
                      <a:r>
                        <a:rPr lang="en-GB" sz="1100" i="0" kern="0">
                          <a:solidFill>
                            <a:srgbClr val="000000"/>
                          </a:solidFill>
                          <a:effectLst/>
                          <a:latin typeface="等线" panose="02010600030101010101" pitchFamily="2" charset="-122"/>
                          <a:ea typeface="等线" panose="02010600030101010101" pitchFamily="2" charset="-122"/>
                          <a:cs typeface="Times New Roman" panose="02020703060505090304" pitchFamily="18" charset="0"/>
                        </a:rPr>
                        <a:t>harbour</a:t>
                      </a:r>
                      <a:endParaRPr lang="en-GB" sz="1050" kern="100">
                        <a:effectLst/>
                        <a:latin typeface="Calibri" panose="020F0702030404030204" charset="0"/>
                        <a:ea typeface="宋体" panose="02010600030101010101" pitchFamily="2" charset="-122"/>
                        <a:cs typeface="Times New Roman" panose="02020703060505090304" pitchFamily="18" charset="0"/>
                      </a:endParaRPr>
                    </a:p>
                  </a:txBody>
                  <a:tcPr marL="9525" marR="9525" marT="9525" marB="9525"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l" fontAlgn="ctr">
                        <a:spcBef>
                          <a:spcPts val="0"/>
                        </a:spcBef>
                        <a:spcAft>
                          <a:spcPts val="0"/>
                        </a:spcAft>
                      </a:pPr>
                      <a:r>
                        <a:rPr lang="en-GB" sz="1100" i="0" kern="0">
                          <a:solidFill>
                            <a:srgbClr val="000000"/>
                          </a:solidFill>
                          <a:effectLst/>
                          <a:latin typeface="等线" panose="02010600030101010101" pitchFamily="2" charset="-122"/>
                          <a:ea typeface="等线" panose="02010600030101010101" pitchFamily="2" charset="-122"/>
                          <a:cs typeface="Times New Roman" panose="02020703060505090304" pitchFamily="18" charset="0"/>
                        </a:rPr>
                        <a:t>think</a:t>
                      </a:r>
                      <a:endParaRPr lang="en-GB" sz="1050" kern="100">
                        <a:effectLst/>
                        <a:latin typeface="Calibri" panose="020F0702030404030204" charset="0"/>
                        <a:ea typeface="宋体" panose="02010600030101010101" pitchFamily="2" charset="-122"/>
                        <a:cs typeface="Times New Roman" panose="02020703060505090304" pitchFamily="18" charset="0"/>
                      </a:endParaRPr>
                    </a:p>
                  </a:txBody>
                  <a:tcPr marL="9525" marR="9525" marT="9525" marB="9525"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l" fontAlgn="ctr">
                        <a:spcBef>
                          <a:spcPts val="0"/>
                        </a:spcBef>
                        <a:spcAft>
                          <a:spcPts val="0"/>
                        </a:spcAft>
                      </a:pPr>
                      <a:r>
                        <a:rPr lang="en-GB" sz="1100" i="0" kern="0">
                          <a:solidFill>
                            <a:srgbClr val="000000"/>
                          </a:solidFill>
                          <a:effectLst/>
                          <a:latin typeface="等线" panose="02010600030101010101" pitchFamily="2" charset="-122"/>
                          <a:ea typeface="等线" panose="02010600030101010101" pitchFamily="2" charset="-122"/>
                          <a:cs typeface="Times New Roman" panose="02020703060505090304" pitchFamily="18" charset="0"/>
                        </a:rPr>
                        <a:t>sedan</a:t>
                      </a:r>
                      <a:endParaRPr lang="en-GB" sz="1050" kern="100">
                        <a:effectLst/>
                        <a:latin typeface="Calibri" panose="020F0702030404030204" charset="0"/>
                        <a:ea typeface="宋体" panose="02010600030101010101" pitchFamily="2" charset="-122"/>
                        <a:cs typeface="Times New Roman" panose="02020703060505090304" pitchFamily="18" charset="0"/>
                      </a:endParaRPr>
                    </a:p>
                  </a:txBody>
                  <a:tcPr marL="9525" marR="9525" marT="9525" marB="9525"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extLst>
                  <a:ext uri="{0D108BD9-81ED-4DB2-BD59-A6C34878D82A}">
                    <a16:rowId xmlns:a16="http://schemas.microsoft.com/office/drawing/2014/main" val="10007"/>
                  </a:ext>
                </a:extLst>
              </a:tr>
              <a:tr h="168680">
                <a:tc>
                  <a:txBody>
                    <a:bodyPr/>
                    <a:lstStyle/>
                    <a:p>
                      <a:pPr marL="0" marR="0" algn="l" fontAlgn="ctr">
                        <a:spcBef>
                          <a:spcPts val="0"/>
                        </a:spcBef>
                        <a:spcAft>
                          <a:spcPts val="0"/>
                        </a:spcAft>
                      </a:pPr>
                      <a:r>
                        <a:rPr lang="en-GB" sz="1100" i="0" kern="0">
                          <a:solidFill>
                            <a:srgbClr val="000000"/>
                          </a:solidFill>
                          <a:effectLst/>
                          <a:latin typeface="等线" panose="02010600030101010101" pitchFamily="2" charset="-122"/>
                          <a:ea typeface="等线" panose="02010600030101010101" pitchFamily="2" charset="-122"/>
                          <a:cs typeface="Times New Roman" panose="02020703060505090304" pitchFamily="18" charset="0"/>
                        </a:rPr>
                        <a:t>disparities</a:t>
                      </a:r>
                      <a:endParaRPr lang="en-GB" sz="1050" kern="100">
                        <a:effectLst/>
                        <a:latin typeface="Calibri" panose="020F0702030404030204" charset="0"/>
                        <a:ea typeface="宋体" panose="02010600030101010101" pitchFamily="2" charset="-122"/>
                        <a:cs typeface="Times New Roman" panose="02020703060505090304" pitchFamily="18" charset="0"/>
                      </a:endParaRPr>
                    </a:p>
                  </a:txBody>
                  <a:tcPr marL="9525" marR="9525" marT="9525" marB="9525"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l" fontAlgn="ctr">
                        <a:spcBef>
                          <a:spcPts val="0"/>
                        </a:spcBef>
                        <a:spcAft>
                          <a:spcPts val="0"/>
                        </a:spcAft>
                      </a:pPr>
                      <a:r>
                        <a:rPr lang="en-GB" sz="1100" i="0" kern="0">
                          <a:solidFill>
                            <a:srgbClr val="000000"/>
                          </a:solidFill>
                          <a:effectLst/>
                          <a:latin typeface="等线" panose="02010600030101010101" pitchFamily="2" charset="-122"/>
                          <a:ea typeface="等线" panose="02010600030101010101" pitchFamily="2" charset="-122"/>
                          <a:cs typeface="Times New Roman" panose="02020703060505090304" pitchFamily="18" charset="0"/>
                        </a:rPr>
                        <a:t>trade</a:t>
                      </a:r>
                      <a:endParaRPr lang="en-GB" sz="1050" kern="100">
                        <a:effectLst/>
                        <a:latin typeface="Calibri" panose="020F0702030404030204" charset="0"/>
                        <a:ea typeface="宋体" panose="02010600030101010101" pitchFamily="2" charset="-122"/>
                        <a:cs typeface="Times New Roman" panose="02020703060505090304" pitchFamily="18" charset="0"/>
                      </a:endParaRPr>
                    </a:p>
                  </a:txBody>
                  <a:tcPr marL="9525" marR="9525" marT="9525" marB="9525"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l" fontAlgn="ctr">
                        <a:spcBef>
                          <a:spcPts val="0"/>
                        </a:spcBef>
                        <a:spcAft>
                          <a:spcPts val="0"/>
                        </a:spcAft>
                      </a:pPr>
                      <a:r>
                        <a:rPr lang="en-GB" sz="1100" i="0" kern="0">
                          <a:solidFill>
                            <a:srgbClr val="000000"/>
                          </a:solidFill>
                          <a:effectLst/>
                          <a:latin typeface="等线" panose="02010600030101010101" pitchFamily="2" charset="-122"/>
                          <a:ea typeface="等线" panose="02010600030101010101" pitchFamily="2" charset="-122"/>
                          <a:cs typeface="Times New Roman" panose="02020703060505090304" pitchFamily="18" charset="0"/>
                        </a:rPr>
                        <a:t>st</a:t>
                      </a:r>
                      <a:endParaRPr lang="en-GB" sz="1050" kern="100">
                        <a:effectLst/>
                        <a:latin typeface="Calibri" panose="020F0702030404030204" charset="0"/>
                        <a:ea typeface="宋体" panose="02010600030101010101" pitchFamily="2" charset="-122"/>
                        <a:cs typeface="Times New Roman" panose="02020703060505090304" pitchFamily="18" charset="0"/>
                      </a:endParaRPr>
                    </a:p>
                  </a:txBody>
                  <a:tcPr marL="9525" marR="9525" marT="9525" marB="9525"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l" fontAlgn="ctr">
                        <a:spcBef>
                          <a:spcPts val="0"/>
                        </a:spcBef>
                        <a:spcAft>
                          <a:spcPts val="0"/>
                        </a:spcAft>
                      </a:pPr>
                      <a:r>
                        <a:rPr lang="en-GB" sz="1100" i="0" kern="0">
                          <a:solidFill>
                            <a:srgbClr val="000000"/>
                          </a:solidFill>
                          <a:effectLst/>
                          <a:latin typeface="等线" panose="02010600030101010101" pitchFamily="2" charset="-122"/>
                          <a:ea typeface="等线" panose="02010600030101010101" pitchFamily="2" charset="-122"/>
                          <a:cs typeface="Times New Roman" panose="02020703060505090304" pitchFamily="18" charset="0"/>
                        </a:rPr>
                        <a:t>every</a:t>
                      </a:r>
                      <a:endParaRPr lang="en-GB" sz="1050" kern="100">
                        <a:effectLst/>
                        <a:latin typeface="Calibri" panose="020F0702030404030204" charset="0"/>
                        <a:ea typeface="宋体" panose="02010600030101010101" pitchFamily="2" charset="-122"/>
                        <a:cs typeface="Times New Roman" panose="02020703060505090304" pitchFamily="18" charset="0"/>
                      </a:endParaRPr>
                    </a:p>
                  </a:txBody>
                  <a:tcPr marL="9525" marR="9525" marT="9525" marB="9525"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l" fontAlgn="ctr">
                        <a:spcBef>
                          <a:spcPts val="0"/>
                        </a:spcBef>
                        <a:spcAft>
                          <a:spcPts val="0"/>
                        </a:spcAft>
                      </a:pPr>
                      <a:r>
                        <a:rPr lang="en-GB" sz="1100" i="0" kern="0">
                          <a:solidFill>
                            <a:srgbClr val="000000"/>
                          </a:solidFill>
                          <a:effectLst/>
                          <a:latin typeface="等线" panose="02010600030101010101" pitchFamily="2" charset="-122"/>
                          <a:ea typeface="等线" panose="02010600030101010101" pitchFamily="2" charset="-122"/>
                          <a:cs typeface="Times New Roman" panose="02020703060505090304" pitchFamily="18" charset="0"/>
                        </a:rPr>
                        <a:t>segments</a:t>
                      </a:r>
                      <a:endParaRPr lang="en-GB" sz="1050" kern="100">
                        <a:effectLst/>
                        <a:latin typeface="Calibri" panose="020F0702030404030204" charset="0"/>
                        <a:ea typeface="宋体" panose="02010600030101010101" pitchFamily="2" charset="-122"/>
                        <a:cs typeface="Times New Roman" panose="02020703060505090304" pitchFamily="18" charset="0"/>
                      </a:endParaRPr>
                    </a:p>
                  </a:txBody>
                  <a:tcPr marL="9525" marR="9525" marT="9525" marB="9525"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extLst>
                  <a:ext uri="{0D108BD9-81ED-4DB2-BD59-A6C34878D82A}">
                    <a16:rowId xmlns:a16="http://schemas.microsoft.com/office/drawing/2014/main" val="10008"/>
                  </a:ext>
                </a:extLst>
              </a:tr>
              <a:tr h="168680">
                <a:tc>
                  <a:txBody>
                    <a:bodyPr/>
                    <a:lstStyle/>
                    <a:p>
                      <a:pPr marL="0" marR="0" algn="l" fontAlgn="ctr">
                        <a:spcBef>
                          <a:spcPts val="0"/>
                        </a:spcBef>
                        <a:spcAft>
                          <a:spcPts val="0"/>
                        </a:spcAft>
                      </a:pPr>
                      <a:r>
                        <a:rPr lang="en-GB" sz="1100" i="0" kern="0">
                          <a:solidFill>
                            <a:srgbClr val="000000"/>
                          </a:solidFill>
                          <a:effectLst/>
                          <a:latin typeface="等线" panose="02010600030101010101" pitchFamily="2" charset="-122"/>
                          <a:ea typeface="等线" panose="02010600030101010101" pitchFamily="2" charset="-122"/>
                          <a:cs typeface="Times New Roman" panose="02020703060505090304" pitchFamily="18" charset="0"/>
                        </a:rPr>
                        <a:t>upheavals</a:t>
                      </a:r>
                      <a:endParaRPr lang="en-GB" sz="1050" kern="100">
                        <a:effectLst/>
                        <a:latin typeface="Calibri" panose="020F0702030404030204" charset="0"/>
                        <a:ea typeface="宋体" panose="02010600030101010101" pitchFamily="2" charset="-122"/>
                        <a:cs typeface="Times New Roman" panose="02020703060505090304" pitchFamily="18" charset="0"/>
                      </a:endParaRPr>
                    </a:p>
                  </a:txBody>
                  <a:tcPr marL="9525" marR="9525" marT="9525" marB="9525"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l" fontAlgn="ctr">
                        <a:spcBef>
                          <a:spcPts val="0"/>
                        </a:spcBef>
                        <a:spcAft>
                          <a:spcPts val="0"/>
                        </a:spcAft>
                      </a:pPr>
                      <a:r>
                        <a:rPr lang="en-GB" sz="1100" i="0" kern="0">
                          <a:solidFill>
                            <a:srgbClr val="000000"/>
                          </a:solidFill>
                          <a:effectLst/>
                          <a:latin typeface="等线" panose="02010600030101010101" pitchFamily="2" charset="-122"/>
                          <a:ea typeface="等线" panose="02010600030101010101" pitchFamily="2" charset="-122"/>
                          <a:cs typeface="Times New Roman" panose="02020703060505090304" pitchFamily="18" charset="0"/>
                        </a:rPr>
                        <a:t>last</a:t>
                      </a:r>
                      <a:endParaRPr lang="en-GB" sz="1050" kern="100">
                        <a:effectLst/>
                        <a:latin typeface="Calibri" panose="020F0702030404030204" charset="0"/>
                        <a:ea typeface="宋体" panose="02010600030101010101" pitchFamily="2" charset="-122"/>
                        <a:cs typeface="Times New Roman" panose="02020703060505090304" pitchFamily="18" charset="0"/>
                      </a:endParaRPr>
                    </a:p>
                  </a:txBody>
                  <a:tcPr marL="9525" marR="9525" marT="9525" marB="9525"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l" fontAlgn="ctr">
                        <a:spcBef>
                          <a:spcPts val="0"/>
                        </a:spcBef>
                        <a:spcAft>
                          <a:spcPts val="0"/>
                        </a:spcAft>
                      </a:pPr>
                      <a:r>
                        <a:rPr lang="en-GB" sz="1100" i="0" kern="0">
                          <a:solidFill>
                            <a:srgbClr val="000000"/>
                          </a:solidFill>
                          <a:effectLst/>
                          <a:latin typeface="等线" panose="02010600030101010101" pitchFamily="2" charset="-122"/>
                          <a:ea typeface="等线" panose="02010600030101010101" pitchFamily="2" charset="-122"/>
                          <a:cs typeface="Times New Roman" panose="02020703060505090304" pitchFamily="18" charset="0"/>
                        </a:rPr>
                        <a:t>film</a:t>
                      </a:r>
                      <a:endParaRPr lang="en-GB" sz="1050" kern="100">
                        <a:effectLst/>
                        <a:latin typeface="Calibri" panose="020F0702030404030204" charset="0"/>
                        <a:ea typeface="宋体" panose="02010600030101010101" pitchFamily="2" charset="-122"/>
                        <a:cs typeface="Times New Roman" panose="02020703060505090304" pitchFamily="18" charset="0"/>
                      </a:endParaRPr>
                    </a:p>
                  </a:txBody>
                  <a:tcPr marL="9525" marR="9525" marT="9525" marB="9525"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l" fontAlgn="ctr">
                        <a:spcBef>
                          <a:spcPts val="0"/>
                        </a:spcBef>
                        <a:spcAft>
                          <a:spcPts val="0"/>
                        </a:spcAft>
                      </a:pPr>
                      <a:r>
                        <a:rPr lang="en-GB" sz="1100" i="0" kern="0">
                          <a:solidFill>
                            <a:srgbClr val="000000"/>
                          </a:solidFill>
                          <a:effectLst/>
                          <a:latin typeface="等线" panose="02010600030101010101" pitchFamily="2" charset="-122"/>
                          <a:ea typeface="等线" panose="02010600030101010101" pitchFamily="2" charset="-122"/>
                          <a:cs typeface="Times New Roman" panose="02020703060505090304" pitchFamily="18" charset="0"/>
                        </a:rPr>
                        <a:t>want</a:t>
                      </a:r>
                      <a:endParaRPr lang="en-GB" sz="1050" kern="100">
                        <a:effectLst/>
                        <a:latin typeface="Calibri" panose="020F0702030404030204" charset="0"/>
                        <a:ea typeface="宋体" panose="02010600030101010101" pitchFamily="2" charset="-122"/>
                        <a:cs typeface="Times New Roman" panose="02020703060505090304" pitchFamily="18" charset="0"/>
                      </a:endParaRPr>
                    </a:p>
                  </a:txBody>
                  <a:tcPr marL="9525" marR="9525" marT="9525" marB="9525"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l" fontAlgn="ctr">
                        <a:spcBef>
                          <a:spcPts val="0"/>
                        </a:spcBef>
                        <a:spcAft>
                          <a:spcPts val="0"/>
                        </a:spcAft>
                      </a:pPr>
                      <a:r>
                        <a:rPr lang="en-GB" sz="1100" i="0" kern="0" dirty="0" err="1">
                          <a:solidFill>
                            <a:srgbClr val="000000"/>
                          </a:solidFill>
                          <a:effectLst/>
                          <a:latin typeface="等线" panose="02010600030101010101" pitchFamily="2" charset="-122"/>
                          <a:ea typeface="等线" panose="02010600030101010101" pitchFamily="2" charset="-122"/>
                          <a:cs typeface="Times New Roman" panose="02020703060505090304" pitchFamily="18" charset="0"/>
                        </a:rPr>
                        <a:t>electriccar</a:t>
                      </a:r>
                      <a:endParaRPr lang="en-GB" sz="1050" kern="100" dirty="0">
                        <a:effectLst/>
                        <a:latin typeface="Calibri" panose="020F0702030404030204" charset="0"/>
                        <a:ea typeface="宋体" panose="02010600030101010101" pitchFamily="2" charset="-122"/>
                        <a:cs typeface="Times New Roman" panose="02020703060505090304" pitchFamily="18" charset="0"/>
                      </a:endParaRPr>
                    </a:p>
                  </a:txBody>
                  <a:tcPr marL="9525" marR="9525" marT="9525" marB="9525"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extLst>
                  <a:ext uri="{0D108BD9-81ED-4DB2-BD59-A6C34878D82A}">
                    <a16:rowId xmlns:a16="http://schemas.microsoft.com/office/drawing/2014/main" val="10009"/>
                  </a:ext>
                </a:extLst>
              </a:tr>
              <a:tr h="168680">
                <a:tc>
                  <a:txBody>
                    <a:bodyPr/>
                    <a:lstStyle/>
                    <a:p>
                      <a:pPr marL="0" marR="0" algn="l" fontAlgn="ctr">
                        <a:spcBef>
                          <a:spcPts val="0"/>
                        </a:spcBef>
                        <a:spcAft>
                          <a:spcPts val="0"/>
                        </a:spcAft>
                      </a:pPr>
                      <a:r>
                        <a:rPr lang="en-GB" sz="1100" i="0" kern="0">
                          <a:solidFill>
                            <a:srgbClr val="000000"/>
                          </a:solidFill>
                          <a:effectLst/>
                          <a:latin typeface="等线" panose="02010600030101010101" pitchFamily="2" charset="-122"/>
                          <a:ea typeface="等线" panose="02010600030101010101" pitchFamily="2" charset="-122"/>
                          <a:cs typeface="Times New Roman" panose="02020703060505090304" pitchFamily="18" charset="0"/>
                        </a:rPr>
                        <a:t>palo</a:t>
                      </a:r>
                      <a:endParaRPr lang="en-GB" sz="1050" kern="100">
                        <a:effectLst/>
                        <a:latin typeface="Calibri" panose="020F0702030404030204" charset="0"/>
                        <a:ea typeface="宋体" panose="02010600030101010101" pitchFamily="2" charset="-122"/>
                        <a:cs typeface="Times New Roman" panose="02020703060505090304" pitchFamily="18" charset="0"/>
                      </a:endParaRPr>
                    </a:p>
                  </a:txBody>
                  <a:tcPr marL="9525" marR="9525" marT="9525" marB="9525"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l" fontAlgn="ctr">
                        <a:spcBef>
                          <a:spcPts val="0"/>
                        </a:spcBef>
                        <a:spcAft>
                          <a:spcPts val="0"/>
                        </a:spcAft>
                      </a:pPr>
                      <a:r>
                        <a:rPr lang="en-GB" sz="1100" i="0" kern="0">
                          <a:solidFill>
                            <a:srgbClr val="000000"/>
                          </a:solidFill>
                          <a:effectLst/>
                          <a:latin typeface="等线" panose="02010600030101010101" pitchFamily="2" charset="-122"/>
                          <a:ea typeface="等线" panose="02010600030101010101" pitchFamily="2" charset="-122"/>
                          <a:cs typeface="Times New Roman" panose="02020703060505090304" pitchFamily="18" charset="0"/>
                        </a:rPr>
                        <a:t>would</a:t>
                      </a:r>
                      <a:endParaRPr lang="en-GB" sz="1050" kern="100">
                        <a:effectLst/>
                        <a:latin typeface="Calibri" panose="020F0702030404030204" charset="0"/>
                        <a:ea typeface="宋体" panose="02010600030101010101" pitchFamily="2" charset="-122"/>
                        <a:cs typeface="Times New Roman" panose="02020703060505090304" pitchFamily="18" charset="0"/>
                      </a:endParaRPr>
                    </a:p>
                  </a:txBody>
                  <a:tcPr marL="9525" marR="9525" marT="9525" marB="9525"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l" fontAlgn="ctr">
                        <a:spcBef>
                          <a:spcPts val="0"/>
                        </a:spcBef>
                        <a:spcAft>
                          <a:spcPts val="0"/>
                        </a:spcAft>
                      </a:pPr>
                      <a:r>
                        <a:rPr lang="en-GB" sz="1100" i="0" kern="0">
                          <a:solidFill>
                            <a:srgbClr val="000000"/>
                          </a:solidFill>
                          <a:effectLst/>
                          <a:latin typeface="等线" panose="02010600030101010101" pitchFamily="2" charset="-122"/>
                          <a:ea typeface="等线" panose="02010600030101010101" pitchFamily="2" charset="-122"/>
                          <a:cs typeface="Times New Roman" panose="02020703060505090304" pitchFamily="18" charset="0"/>
                        </a:rPr>
                        <a:t>rd</a:t>
                      </a:r>
                      <a:endParaRPr lang="en-GB" sz="1050" kern="100">
                        <a:effectLst/>
                        <a:latin typeface="Calibri" panose="020F0702030404030204" charset="0"/>
                        <a:ea typeface="宋体" panose="02010600030101010101" pitchFamily="2" charset="-122"/>
                        <a:cs typeface="Times New Roman" panose="02020703060505090304" pitchFamily="18" charset="0"/>
                      </a:endParaRPr>
                    </a:p>
                  </a:txBody>
                  <a:tcPr marL="9525" marR="9525" marT="9525" marB="9525"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l" fontAlgn="ctr">
                        <a:spcBef>
                          <a:spcPts val="0"/>
                        </a:spcBef>
                        <a:spcAft>
                          <a:spcPts val="0"/>
                        </a:spcAft>
                      </a:pPr>
                      <a:r>
                        <a:rPr lang="en-GB" sz="1100" i="0" kern="0">
                          <a:solidFill>
                            <a:srgbClr val="000000"/>
                          </a:solidFill>
                          <a:effectLst/>
                          <a:latin typeface="等线" panose="02010600030101010101" pitchFamily="2" charset="-122"/>
                          <a:ea typeface="等线" panose="02010600030101010101" pitchFamily="2" charset="-122"/>
                          <a:cs typeface="Times New Roman" panose="02020703060505090304" pitchFamily="18" charset="0"/>
                        </a:rPr>
                        <a:t>party</a:t>
                      </a:r>
                      <a:endParaRPr lang="en-GB" sz="1050" kern="100">
                        <a:effectLst/>
                        <a:latin typeface="Calibri" panose="020F0702030404030204" charset="0"/>
                        <a:ea typeface="宋体" panose="02010600030101010101" pitchFamily="2" charset="-122"/>
                        <a:cs typeface="Times New Roman" panose="02020703060505090304" pitchFamily="18" charset="0"/>
                      </a:endParaRPr>
                    </a:p>
                  </a:txBody>
                  <a:tcPr marL="9525" marR="9525" marT="9525" marB="9525"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l" fontAlgn="ctr">
                        <a:spcBef>
                          <a:spcPts val="0"/>
                        </a:spcBef>
                        <a:spcAft>
                          <a:spcPts val="0"/>
                        </a:spcAft>
                      </a:pPr>
                      <a:r>
                        <a:rPr lang="en-GB" sz="1100" i="0" kern="0">
                          <a:solidFill>
                            <a:srgbClr val="000000"/>
                          </a:solidFill>
                          <a:effectLst/>
                          <a:latin typeface="等线" panose="02010600030101010101" pitchFamily="2" charset="-122"/>
                          <a:ea typeface="等线" panose="02010600030101010101" pitchFamily="2" charset="-122"/>
                          <a:cs typeface="Times New Roman" panose="02020703060505090304" pitchFamily="18" charset="0"/>
                        </a:rPr>
                        <a:t>brain</a:t>
                      </a:r>
                      <a:endParaRPr lang="en-GB" sz="1050" kern="100">
                        <a:effectLst/>
                        <a:latin typeface="Calibri" panose="020F0702030404030204" charset="0"/>
                        <a:ea typeface="宋体" panose="02010600030101010101" pitchFamily="2" charset="-122"/>
                        <a:cs typeface="Times New Roman" panose="02020703060505090304" pitchFamily="18" charset="0"/>
                      </a:endParaRPr>
                    </a:p>
                  </a:txBody>
                  <a:tcPr marL="9525" marR="9525" marT="9525" marB="9525"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extLst>
                  <a:ext uri="{0D108BD9-81ED-4DB2-BD59-A6C34878D82A}">
                    <a16:rowId xmlns:a16="http://schemas.microsoft.com/office/drawing/2014/main" val="10010"/>
                  </a:ext>
                </a:extLst>
              </a:tr>
              <a:tr h="259098">
                <a:tc>
                  <a:txBody>
                    <a:bodyPr/>
                    <a:lstStyle/>
                    <a:p>
                      <a:pPr marL="0" marR="0" algn="l" fontAlgn="ctr">
                        <a:spcBef>
                          <a:spcPts val="0"/>
                        </a:spcBef>
                        <a:spcAft>
                          <a:spcPts val="0"/>
                        </a:spcAft>
                      </a:pPr>
                      <a:r>
                        <a:rPr lang="en-GB" sz="1100" i="0" kern="0">
                          <a:solidFill>
                            <a:srgbClr val="000000"/>
                          </a:solidFill>
                          <a:effectLst/>
                          <a:latin typeface="等线" panose="02010600030101010101" pitchFamily="2" charset="-122"/>
                          <a:ea typeface="等线" panose="02010600030101010101" pitchFamily="2" charset="-122"/>
                          <a:cs typeface="Times New Roman" panose="02020703060505090304" pitchFamily="18" charset="0"/>
                        </a:rPr>
                        <a:t>jealousy</a:t>
                      </a:r>
                      <a:endParaRPr lang="en-GB" sz="1050" kern="100">
                        <a:effectLst/>
                        <a:latin typeface="Calibri" panose="020F0702030404030204" charset="0"/>
                        <a:ea typeface="宋体" panose="02010600030101010101" pitchFamily="2" charset="-122"/>
                        <a:cs typeface="Times New Roman" panose="02020703060505090304" pitchFamily="18" charset="0"/>
                      </a:endParaRPr>
                    </a:p>
                  </a:txBody>
                  <a:tcPr marL="9525" marR="9525" marT="9525" marB="9525"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l" fontAlgn="ctr">
                        <a:spcBef>
                          <a:spcPts val="0"/>
                        </a:spcBef>
                        <a:spcAft>
                          <a:spcPts val="0"/>
                        </a:spcAft>
                      </a:pPr>
                      <a:r>
                        <a:rPr lang="en-GB" sz="1100" i="0" kern="0">
                          <a:solidFill>
                            <a:srgbClr val="000000"/>
                          </a:solidFill>
                          <a:effectLst/>
                          <a:latin typeface="等线" panose="02010600030101010101" pitchFamily="2" charset="-122"/>
                          <a:ea typeface="等线" panose="02010600030101010101" pitchFamily="2" charset="-122"/>
                          <a:cs typeface="Times New Roman" panose="02020703060505090304" pitchFamily="18" charset="0"/>
                        </a:rPr>
                        <a:t>market</a:t>
                      </a:r>
                      <a:endParaRPr lang="en-GB" sz="1050" kern="100">
                        <a:effectLst/>
                        <a:latin typeface="Calibri" panose="020F0702030404030204" charset="0"/>
                        <a:ea typeface="宋体" panose="02010600030101010101" pitchFamily="2" charset="-122"/>
                        <a:cs typeface="Times New Roman" panose="02020703060505090304" pitchFamily="18" charset="0"/>
                      </a:endParaRPr>
                    </a:p>
                  </a:txBody>
                  <a:tcPr marL="9525" marR="9525" marT="9525" marB="9525"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l" fontAlgn="ctr">
                        <a:spcBef>
                          <a:spcPts val="0"/>
                        </a:spcBef>
                        <a:spcAft>
                          <a:spcPts val="0"/>
                        </a:spcAft>
                      </a:pPr>
                      <a:r>
                        <a:rPr lang="en-GB" sz="1100" i="0" kern="0">
                          <a:solidFill>
                            <a:srgbClr val="000000"/>
                          </a:solidFill>
                          <a:effectLst/>
                          <a:latin typeface="等线" panose="02010600030101010101" pitchFamily="2" charset="-122"/>
                          <a:ea typeface="等线" panose="02010600030101010101" pitchFamily="2" charset="-122"/>
                          <a:cs typeface="Times New Roman" panose="02020703060505090304" pitchFamily="18" charset="0"/>
                        </a:rPr>
                        <a:t>featuring</a:t>
                      </a:r>
                      <a:endParaRPr lang="en-GB" sz="1050" kern="100">
                        <a:effectLst/>
                        <a:latin typeface="Calibri" panose="020F0702030404030204" charset="0"/>
                        <a:ea typeface="宋体" panose="02010600030101010101" pitchFamily="2" charset="-122"/>
                        <a:cs typeface="Times New Roman" panose="02020703060505090304" pitchFamily="18" charset="0"/>
                      </a:endParaRPr>
                    </a:p>
                  </a:txBody>
                  <a:tcPr marL="9525" marR="9525" marT="9525" marB="9525"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l" fontAlgn="ctr">
                        <a:spcBef>
                          <a:spcPts val="0"/>
                        </a:spcBef>
                        <a:spcAft>
                          <a:spcPts val="0"/>
                        </a:spcAft>
                      </a:pPr>
                      <a:r>
                        <a:rPr lang="en-GB" sz="1100" i="0" kern="0">
                          <a:solidFill>
                            <a:srgbClr val="000000"/>
                          </a:solidFill>
                          <a:effectLst/>
                          <a:latin typeface="等线" panose="02010600030101010101" pitchFamily="2" charset="-122"/>
                          <a:ea typeface="等线" panose="02010600030101010101" pitchFamily="2" charset="-122"/>
                          <a:cs typeface="Times New Roman" panose="02020703060505090304" pitchFamily="18" charset="0"/>
                        </a:rPr>
                        <a:t>political</a:t>
                      </a:r>
                      <a:endParaRPr lang="en-GB" sz="1050" kern="100">
                        <a:effectLst/>
                        <a:latin typeface="Calibri" panose="020F0702030404030204" charset="0"/>
                        <a:ea typeface="宋体" panose="02010600030101010101" pitchFamily="2" charset="-122"/>
                        <a:cs typeface="Times New Roman" panose="02020703060505090304" pitchFamily="18" charset="0"/>
                      </a:endParaRPr>
                    </a:p>
                  </a:txBody>
                  <a:tcPr marL="9525" marR="9525" marT="9525" marB="9525"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l" fontAlgn="ctr">
                        <a:spcBef>
                          <a:spcPts val="0"/>
                        </a:spcBef>
                        <a:spcAft>
                          <a:spcPts val="0"/>
                        </a:spcAft>
                      </a:pPr>
                      <a:r>
                        <a:rPr lang="en-GB" sz="1100" i="0" kern="0">
                          <a:solidFill>
                            <a:srgbClr val="000000"/>
                          </a:solidFill>
                          <a:effectLst/>
                          <a:latin typeface="等线" panose="02010600030101010101" pitchFamily="2" charset="-122"/>
                          <a:ea typeface="等线" panose="02010600030101010101" pitchFamily="2" charset="-122"/>
                          <a:cs typeface="Times New Roman" panose="02020703060505090304" pitchFamily="18" charset="0"/>
                        </a:rPr>
                        <a:t>touching</a:t>
                      </a:r>
                      <a:endParaRPr lang="en-GB" sz="1050" kern="100">
                        <a:effectLst/>
                        <a:latin typeface="Calibri" panose="020F0702030404030204" charset="0"/>
                        <a:ea typeface="宋体" panose="02010600030101010101" pitchFamily="2" charset="-122"/>
                        <a:cs typeface="Times New Roman" panose="02020703060505090304" pitchFamily="18" charset="0"/>
                      </a:endParaRPr>
                    </a:p>
                  </a:txBody>
                  <a:tcPr marL="9525" marR="9525" marT="9525" marB="9525"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extLst>
                  <a:ext uri="{0D108BD9-81ED-4DB2-BD59-A6C34878D82A}">
                    <a16:rowId xmlns:a16="http://schemas.microsoft.com/office/drawing/2014/main" val="10011"/>
                  </a:ext>
                </a:extLst>
              </a:tr>
              <a:tr h="259098">
                <a:tc>
                  <a:txBody>
                    <a:bodyPr/>
                    <a:lstStyle/>
                    <a:p>
                      <a:pPr marL="0" marR="0" algn="l" fontAlgn="ctr">
                        <a:spcBef>
                          <a:spcPts val="0"/>
                        </a:spcBef>
                        <a:spcAft>
                          <a:spcPts val="0"/>
                        </a:spcAft>
                      </a:pPr>
                      <a:r>
                        <a:rPr lang="en-GB" sz="1100" i="0" kern="0">
                          <a:solidFill>
                            <a:srgbClr val="000000"/>
                          </a:solidFill>
                          <a:effectLst/>
                          <a:latin typeface="等线" panose="02010600030101010101" pitchFamily="2" charset="-122"/>
                          <a:ea typeface="等线" panose="02010600030101010101" pitchFamily="2" charset="-122"/>
                          <a:cs typeface="Times New Roman" panose="02020703060505090304" pitchFamily="18" charset="0"/>
                        </a:rPr>
                        <a:t>membrane</a:t>
                      </a:r>
                      <a:endParaRPr lang="en-GB" sz="1050" kern="100">
                        <a:effectLst/>
                        <a:latin typeface="Calibri" panose="020F0702030404030204" charset="0"/>
                        <a:ea typeface="宋体" panose="02010600030101010101" pitchFamily="2" charset="-122"/>
                        <a:cs typeface="Times New Roman" panose="02020703060505090304" pitchFamily="18" charset="0"/>
                      </a:endParaRPr>
                    </a:p>
                  </a:txBody>
                  <a:tcPr marL="9525" marR="9525" marT="9525" marB="9525"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l" fontAlgn="ctr">
                        <a:spcBef>
                          <a:spcPts val="0"/>
                        </a:spcBef>
                        <a:spcAft>
                          <a:spcPts val="0"/>
                        </a:spcAft>
                      </a:pPr>
                      <a:r>
                        <a:rPr lang="en-GB" sz="1100" i="0" kern="0" dirty="0">
                          <a:solidFill>
                            <a:srgbClr val="000000"/>
                          </a:solidFill>
                          <a:effectLst/>
                          <a:latin typeface="等线" panose="02010600030101010101" pitchFamily="2" charset="-122"/>
                          <a:ea typeface="等线" panose="02010600030101010101" pitchFamily="2" charset="-122"/>
                          <a:cs typeface="Times New Roman" panose="02020703060505090304" pitchFamily="18" charset="0"/>
                        </a:rPr>
                        <a:t>new</a:t>
                      </a:r>
                      <a:endParaRPr lang="en-GB" sz="1050" kern="100" dirty="0">
                        <a:effectLst/>
                        <a:latin typeface="Calibri" panose="020F0702030404030204" charset="0"/>
                        <a:ea typeface="宋体" panose="02010600030101010101" pitchFamily="2" charset="-122"/>
                        <a:cs typeface="Times New Roman" panose="02020703060505090304" pitchFamily="18" charset="0"/>
                      </a:endParaRPr>
                    </a:p>
                  </a:txBody>
                  <a:tcPr marL="9525" marR="9525" marT="9525" marB="9525"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l" fontAlgn="ctr">
                        <a:spcBef>
                          <a:spcPts val="0"/>
                        </a:spcBef>
                        <a:spcAft>
                          <a:spcPts val="0"/>
                        </a:spcAft>
                      </a:pPr>
                      <a:r>
                        <a:rPr lang="en-GB" sz="1100" i="0" kern="0">
                          <a:solidFill>
                            <a:srgbClr val="000000"/>
                          </a:solidFill>
                          <a:effectLst/>
                          <a:latin typeface="等线" panose="02010600030101010101" pitchFamily="2" charset="-122"/>
                          <a:ea typeface="等线" panose="02010600030101010101" pitchFamily="2" charset="-122"/>
                          <a:cs typeface="Times New Roman" panose="02020703060505090304" pitchFamily="18" charset="0"/>
                        </a:rPr>
                        <a:t>gf</a:t>
                      </a:r>
                      <a:endParaRPr lang="en-GB" sz="1050" kern="100">
                        <a:effectLst/>
                        <a:latin typeface="Calibri" panose="020F0702030404030204" charset="0"/>
                        <a:ea typeface="宋体" panose="02010600030101010101" pitchFamily="2" charset="-122"/>
                        <a:cs typeface="Times New Roman" panose="02020703060505090304" pitchFamily="18" charset="0"/>
                      </a:endParaRPr>
                    </a:p>
                  </a:txBody>
                  <a:tcPr marL="9525" marR="9525" marT="9525" marB="9525"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l" fontAlgn="ctr">
                        <a:spcBef>
                          <a:spcPts val="0"/>
                        </a:spcBef>
                        <a:spcAft>
                          <a:spcPts val="0"/>
                        </a:spcAft>
                      </a:pPr>
                      <a:r>
                        <a:rPr lang="en-GB" sz="1100" i="0" kern="0">
                          <a:solidFill>
                            <a:srgbClr val="000000"/>
                          </a:solidFill>
                          <a:effectLst/>
                          <a:latin typeface="等线" panose="02010600030101010101" pitchFamily="2" charset="-122"/>
                          <a:ea typeface="等线" panose="02010600030101010101" pitchFamily="2" charset="-122"/>
                          <a:cs typeface="Times New Roman" panose="02020703060505090304" pitchFamily="18" charset="0"/>
                        </a:rPr>
                        <a:t>go</a:t>
                      </a:r>
                      <a:endParaRPr lang="en-GB" sz="1050" kern="100">
                        <a:effectLst/>
                        <a:latin typeface="Calibri" panose="020F0702030404030204" charset="0"/>
                        <a:ea typeface="宋体" panose="02010600030101010101" pitchFamily="2" charset="-122"/>
                        <a:cs typeface="Times New Roman" panose="02020703060505090304" pitchFamily="18" charset="0"/>
                      </a:endParaRPr>
                    </a:p>
                  </a:txBody>
                  <a:tcPr marL="9525" marR="9525" marT="9525" marB="9525"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l" fontAlgn="ctr">
                        <a:spcBef>
                          <a:spcPts val="0"/>
                        </a:spcBef>
                        <a:spcAft>
                          <a:spcPts val="0"/>
                        </a:spcAft>
                      </a:pPr>
                      <a:r>
                        <a:rPr lang="en-GB" sz="1100" i="0" kern="0">
                          <a:solidFill>
                            <a:srgbClr val="000000"/>
                          </a:solidFill>
                          <a:effectLst/>
                          <a:latin typeface="等线" panose="02010600030101010101" pitchFamily="2" charset="-122"/>
                          <a:ea typeface="等线" panose="02010600030101010101" pitchFamily="2" charset="-122"/>
                          <a:cs typeface="Times New Roman" panose="02020703060505090304" pitchFamily="18" charset="0"/>
                        </a:rPr>
                        <a:t>highperformance</a:t>
                      </a:r>
                      <a:endParaRPr lang="en-GB" sz="1050" kern="100">
                        <a:effectLst/>
                        <a:latin typeface="Calibri" panose="020F0702030404030204" charset="0"/>
                        <a:ea typeface="宋体" panose="02010600030101010101" pitchFamily="2" charset="-122"/>
                        <a:cs typeface="Times New Roman" panose="02020703060505090304" pitchFamily="18" charset="0"/>
                      </a:endParaRPr>
                    </a:p>
                  </a:txBody>
                  <a:tcPr marL="9525" marR="9525" marT="9525" marB="9525"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extLst>
                  <a:ext uri="{0D108BD9-81ED-4DB2-BD59-A6C34878D82A}">
                    <a16:rowId xmlns:a16="http://schemas.microsoft.com/office/drawing/2014/main" val="10012"/>
                  </a:ext>
                </a:extLst>
              </a:tr>
              <a:tr h="259098">
                <a:tc>
                  <a:txBody>
                    <a:bodyPr/>
                    <a:lstStyle/>
                    <a:p>
                      <a:pPr marL="0" marR="0" algn="l" fontAlgn="ctr">
                        <a:spcBef>
                          <a:spcPts val="0"/>
                        </a:spcBef>
                        <a:spcAft>
                          <a:spcPts val="0"/>
                        </a:spcAft>
                      </a:pPr>
                      <a:r>
                        <a:rPr lang="en-GB" sz="1100" i="0" kern="0">
                          <a:solidFill>
                            <a:srgbClr val="000000"/>
                          </a:solidFill>
                          <a:effectLst/>
                          <a:latin typeface="等线" panose="02010600030101010101" pitchFamily="2" charset="-122"/>
                          <a:ea typeface="等线" panose="02010600030101010101" pitchFamily="2" charset="-122"/>
                          <a:cs typeface="Times New Roman" panose="02020703060505090304" pitchFamily="18" charset="0"/>
                        </a:rPr>
                        <a:t>holistically</a:t>
                      </a:r>
                      <a:endParaRPr lang="en-GB" sz="1050" kern="100">
                        <a:effectLst/>
                        <a:latin typeface="Calibri" panose="020F0702030404030204" charset="0"/>
                        <a:ea typeface="宋体" panose="02010600030101010101" pitchFamily="2" charset="-122"/>
                        <a:cs typeface="Times New Roman" panose="02020703060505090304" pitchFamily="18" charset="0"/>
                      </a:endParaRPr>
                    </a:p>
                  </a:txBody>
                  <a:tcPr marL="9525" marR="9525" marT="9525" marB="9525"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l" fontAlgn="ctr">
                        <a:spcBef>
                          <a:spcPts val="0"/>
                        </a:spcBef>
                        <a:spcAft>
                          <a:spcPts val="0"/>
                        </a:spcAft>
                      </a:pPr>
                      <a:r>
                        <a:rPr lang="en-GB" sz="1100" i="0" kern="0">
                          <a:solidFill>
                            <a:srgbClr val="000000"/>
                          </a:solidFill>
                          <a:effectLst/>
                          <a:latin typeface="等线" panose="02010600030101010101" pitchFamily="2" charset="-122"/>
                          <a:ea typeface="等线" panose="02010600030101010101" pitchFamily="2" charset="-122"/>
                          <a:cs typeface="Times New Roman" panose="02020703060505090304" pitchFamily="18" charset="0"/>
                        </a:rPr>
                        <a:t>companies</a:t>
                      </a:r>
                      <a:endParaRPr lang="en-GB" sz="1050" kern="100">
                        <a:effectLst/>
                        <a:latin typeface="Calibri" panose="020F0702030404030204" charset="0"/>
                        <a:ea typeface="宋体" panose="02010600030101010101" pitchFamily="2" charset="-122"/>
                        <a:cs typeface="Times New Roman" panose="02020703060505090304" pitchFamily="18" charset="0"/>
                      </a:endParaRPr>
                    </a:p>
                  </a:txBody>
                  <a:tcPr marL="9525" marR="9525" marT="9525" marB="9525"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l" fontAlgn="ctr">
                        <a:spcBef>
                          <a:spcPts val="0"/>
                        </a:spcBef>
                        <a:spcAft>
                          <a:spcPts val="0"/>
                        </a:spcAft>
                      </a:pPr>
                      <a:r>
                        <a:rPr lang="en-GB" sz="1100" i="0" kern="0">
                          <a:solidFill>
                            <a:srgbClr val="000000"/>
                          </a:solidFill>
                          <a:effectLst/>
                          <a:latin typeface="等线" panose="02010600030101010101" pitchFamily="2" charset="-122"/>
                          <a:ea typeface="等线" panose="02010600030101010101" pitchFamily="2" charset="-122"/>
                          <a:cs typeface="Times New Roman" panose="02020703060505090304" pitchFamily="18" charset="0"/>
                        </a:rPr>
                        <a:t>contemporary</a:t>
                      </a:r>
                      <a:endParaRPr lang="en-GB" sz="1050" kern="100">
                        <a:effectLst/>
                        <a:latin typeface="Calibri" panose="020F0702030404030204" charset="0"/>
                        <a:ea typeface="宋体" panose="02010600030101010101" pitchFamily="2" charset="-122"/>
                        <a:cs typeface="Times New Roman" panose="02020703060505090304" pitchFamily="18" charset="0"/>
                      </a:endParaRPr>
                    </a:p>
                  </a:txBody>
                  <a:tcPr marL="9525" marR="9525" marT="9525" marB="9525"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l" fontAlgn="ctr">
                        <a:spcBef>
                          <a:spcPts val="0"/>
                        </a:spcBef>
                        <a:spcAft>
                          <a:spcPts val="0"/>
                        </a:spcAft>
                      </a:pPr>
                      <a:r>
                        <a:rPr lang="en-GB" sz="1100" i="0" kern="0">
                          <a:solidFill>
                            <a:srgbClr val="000000"/>
                          </a:solidFill>
                          <a:effectLst/>
                          <a:latin typeface="等线" panose="02010600030101010101" pitchFamily="2" charset="-122"/>
                          <a:ea typeface="等线" panose="02010600030101010101" pitchFamily="2" charset="-122"/>
                          <a:cs typeface="Times New Roman" panose="02020703060505090304" pitchFamily="18" charset="0"/>
                        </a:rPr>
                        <a:t>home</a:t>
                      </a:r>
                      <a:endParaRPr lang="en-GB" sz="1050" kern="100">
                        <a:effectLst/>
                        <a:latin typeface="Calibri" panose="020F0702030404030204" charset="0"/>
                        <a:ea typeface="宋体" panose="02010600030101010101" pitchFamily="2" charset="-122"/>
                        <a:cs typeface="Times New Roman" panose="02020703060505090304" pitchFamily="18" charset="0"/>
                      </a:endParaRPr>
                    </a:p>
                  </a:txBody>
                  <a:tcPr marL="9525" marR="9525" marT="9525" marB="9525"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l" fontAlgn="ctr">
                        <a:spcBef>
                          <a:spcPts val="0"/>
                        </a:spcBef>
                        <a:spcAft>
                          <a:spcPts val="0"/>
                        </a:spcAft>
                      </a:pPr>
                      <a:r>
                        <a:rPr lang="en-GB" sz="1100" i="0" kern="0">
                          <a:solidFill>
                            <a:srgbClr val="000000"/>
                          </a:solidFill>
                          <a:effectLst/>
                          <a:latin typeface="等线" panose="02010600030101010101" pitchFamily="2" charset="-122"/>
                          <a:ea typeface="等线" panose="02010600030101010101" pitchFamily="2" charset="-122"/>
                          <a:cs typeface="Times New Roman" panose="02020703060505090304" pitchFamily="18" charset="0"/>
                        </a:rPr>
                        <a:t>shanghais</a:t>
                      </a:r>
                      <a:endParaRPr lang="en-GB" sz="1050" kern="100">
                        <a:effectLst/>
                        <a:latin typeface="Calibri" panose="020F0702030404030204" charset="0"/>
                        <a:ea typeface="宋体" panose="02010600030101010101" pitchFamily="2" charset="-122"/>
                        <a:cs typeface="Times New Roman" panose="02020703060505090304" pitchFamily="18" charset="0"/>
                      </a:endParaRPr>
                    </a:p>
                  </a:txBody>
                  <a:tcPr marL="9525" marR="9525" marT="9525" marB="9525"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extLst>
                  <a:ext uri="{0D108BD9-81ED-4DB2-BD59-A6C34878D82A}">
                    <a16:rowId xmlns:a16="http://schemas.microsoft.com/office/drawing/2014/main" val="10013"/>
                  </a:ext>
                </a:extLst>
              </a:tr>
              <a:tr h="168680">
                <a:tc>
                  <a:txBody>
                    <a:bodyPr/>
                    <a:lstStyle/>
                    <a:p>
                      <a:pPr marL="0" marR="0" algn="l" fontAlgn="ctr">
                        <a:spcBef>
                          <a:spcPts val="0"/>
                        </a:spcBef>
                        <a:spcAft>
                          <a:spcPts val="0"/>
                        </a:spcAft>
                      </a:pPr>
                      <a:r>
                        <a:rPr lang="en-GB" sz="1100" i="0" kern="0">
                          <a:solidFill>
                            <a:srgbClr val="000000"/>
                          </a:solidFill>
                          <a:effectLst/>
                          <a:latin typeface="等线" panose="02010600030101010101" pitchFamily="2" charset="-122"/>
                          <a:ea typeface="等线" panose="02010600030101010101" pitchFamily="2" charset="-122"/>
                          <a:cs typeface="Times New Roman" panose="02020703060505090304" pitchFamily="18" charset="0"/>
                        </a:rPr>
                        <a:t>branko</a:t>
                      </a:r>
                      <a:endParaRPr lang="en-GB" sz="1050" kern="100">
                        <a:effectLst/>
                        <a:latin typeface="Calibri" panose="020F0702030404030204" charset="0"/>
                        <a:ea typeface="宋体" panose="02010600030101010101" pitchFamily="2" charset="-122"/>
                        <a:cs typeface="Times New Roman" panose="02020703060505090304" pitchFamily="18" charset="0"/>
                      </a:endParaRPr>
                    </a:p>
                  </a:txBody>
                  <a:tcPr marL="9525" marR="9525" marT="9525" marB="9525"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l" fontAlgn="ctr">
                        <a:spcBef>
                          <a:spcPts val="0"/>
                        </a:spcBef>
                        <a:spcAft>
                          <a:spcPts val="0"/>
                        </a:spcAft>
                      </a:pPr>
                      <a:r>
                        <a:rPr lang="en-GB" sz="1100" i="0" kern="0">
                          <a:solidFill>
                            <a:srgbClr val="000000"/>
                          </a:solidFill>
                          <a:effectLst/>
                          <a:latin typeface="等线" panose="02010600030101010101" pitchFamily="2" charset="-122"/>
                          <a:ea typeface="等线" panose="02010600030101010101" pitchFamily="2" charset="-122"/>
                          <a:cs typeface="Times New Roman" panose="02020703060505090304" pitchFamily="18" charset="0"/>
                        </a:rPr>
                        <a:t>first</a:t>
                      </a:r>
                      <a:endParaRPr lang="en-GB" sz="1050" kern="100">
                        <a:effectLst/>
                        <a:latin typeface="Calibri" panose="020F0702030404030204" charset="0"/>
                        <a:ea typeface="宋体" panose="02010600030101010101" pitchFamily="2" charset="-122"/>
                        <a:cs typeface="Times New Roman" panose="02020703060505090304" pitchFamily="18" charset="0"/>
                      </a:endParaRPr>
                    </a:p>
                  </a:txBody>
                  <a:tcPr marL="9525" marR="9525" marT="9525" marB="9525"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l" fontAlgn="ctr">
                        <a:spcBef>
                          <a:spcPts val="0"/>
                        </a:spcBef>
                        <a:spcAft>
                          <a:spcPts val="0"/>
                        </a:spcAft>
                      </a:pPr>
                      <a:r>
                        <a:rPr lang="en-GB" sz="1100" i="0" kern="0">
                          <a:solidFill>
                            <a:srgbClr val="000000"/>
                          </a:solidFill>
                          <a:effectLst/>
                          <a:latin typeface="等线" panose="02010600030101010101" pitchFamily="2" charset="-122"/>
                          <a:ea typeface="等线" panose="02010600030101010101" pitchFamily="2" charset="-122"/>
                          <a:cs typeface="Times New Roman" panose="02020703060505090304" pitchFamily="18" charset="0"/>
                        </a:rPr>
                        <a:t>inquiries</a:t>
                      </a:r>
                      <a:endParaRPr lang="en-GB" sz="1050" kern="100">
                        <a:effectLst/>
                        <a:latin typeface="Calibri" panose="020F0702030404030204" charset="0"/>
                        <a:ea typeface="宋体" panose="02010600030101010101" pitchFamily="2" charset="-122"/>
                        <a:cs typeface="Times New Roman" panose="02020703060505090304" pitchFamily="18" charset="0"/>
                      </a:endParaRPr>
                    </a:p>
                  </a:txBody>
                  <a:tcPr marL="9525" marR="9525" marT="9525" marB="9525"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l" fontAlgn="ctr">
                        <a:spcBef>
                          <a:spcPts val="0"/>
                        </a:spcBef>
                        <a:spcAft>
                          <a:spcPts val="0"/>
                        </a:spcAft>
                      </a:pPr>
                      <a:r>
                        <a:rPr lang="en-GB" sz="1100" i="0" kern="0">
                          <a:solidFill>
                            <a:srgbClr val="000000"/>
                          </a:solidFill>
                          <a:effectLst/>
                          <a:latin typeface="等线" panose="02010600030101010101" pitchFamily="2" charset="-122"/>
                          <a:ea typeface="等线" panose="02010600030101010101" pitchFamily="2" charset="-122"/>
                          <a:cs typeface="Times New Roman" panose="02020703060505090304" pitchFamily="18" charset="0"/>
                        </a:rPr>
                        <a:t>never</a:t>
                      </a:r>
                      <a:endParaRPr lang="en-GB" sz="1050" kern="100">
                        <a:effectLst/>
                        <a:latin typeface="Calibri" panose="020F0702030404030204" charset="0"/>
                        <a:ea typeface="宋体" panose="02010600030101010101" pitchFamily="2" charset="-122"/>
                        <a:cs typeface="Times New Roman" panose="02020703060505090304" pitchFamily="18" charset="0"/>
                      </a:endParaRPr>
                    </a:p>
                  </a:txBody>
                  <a:tcPr marL="9525" marR="9525" marT="9525" marB="9525"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algn="l" fontAlgn="ctr">
                        <a:spcBef>
                          <a:spcPts val="0"/>
                        </a:spcBef>
                        <a:spcAft>
                          <a:spcPts val="0"/>
                        </a:spcAft>
                      </a:pPr>
                      <a:r>
                        <a:rPr lang="en-GB" sz="1100" i="0" kern="0">
                          <a:solidFill>
                            <a:srgbClr val="000000"/>
                          </a:solidFill>
                          <a:effectLst/>
                          <a:latin typeface="等线" panose="02010600030101010101" pitchFamily="2" charset="-122"/>
                          <a:ea typeface="等线" panose="02010600030101010101" pitchFamily="2" charset="-122"/>
                          <a:cs typeface="Times New Roman" panose="02020703060505090304" pitchFamily="18" charset="0"/>
                        </a:rPr>
                        <a:t>iot</a:t>
                      </a:r>
                      <a:endParaRPr lang="en-GB" sz="1050" kern="100">
                        <a:effectLst/>
                        <a:latin typeface="Calibri" panose="020F0702030404030204" charset="0"/>
                        <a:ea typeface="宋体" panose="02010600030101010101" pitchFamily="2" charset="-122"/>
                        <a:cs typeface="Times New Roman" panose="02020703060505090304" pitchFamily="18" charset="0"/>
                      </a:endParaRPr>
                    </a:p>
                  </a:txBody>
                  <a:tcPr marL="9525" marR="9525" marT="9525" marB="9525"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extLst>
                  <a:ext uri="{0D108BD9-81ED-4DB2-BD59-A6C34878D82A}">
                    <a16:rowId xmlns:a16="http://schemas.microsoft.com/office/drawing/2014/main" val="10014"/>
                  </a:ext>
                </a:extLst>
              </a:tr>
              <a:tr h="259098">
                <a:tc>
                  <a:txBody>
                    <a:bodyPr/>
                    <a:lstStyle/>
                    <a:p>
                      <a:pPr marL="0" marR="0" algn="l" fontAlgn="ctr">
                        <a:spcBef>
                          <a:spcPts val="0"/>
                        </a:spcBef>
                        <a:spcAft>
                          <a:spcPts val="0"/>
                        </a:spcAft>
                      </a:pPr>
                      <a:r>
                        <a:rPr lang="en-GB" sz="1100" i="0" kern="0">
                          <a:solidFill>
                            <a:srgbClr val="000000"/>
                          </a:solidFill>
                          <a:effectLst/>
                          <a:latin typeface="等线" panose="02010600030101010101" pitchFamily="2" charset="-122"/>
                          <a:ea typeface="等线" panose="02010600030101010101" pitchFamily="2" charset="-122"/>
                          <a:cs typeface="Times New Roman" panose="02020703060505090304" pitchFamily="18" charset="0"/>
                        </a:rPr>
                        <a:t>nave</a:t>
                      </a:r>
                      <a:endParaRPr lang="en-GB" sz="1050" kern="100">
                        <a:effectLst/>
                        <a:latin typeface="Calibri" panose="020F0702030404030204" charset="0"/>
                        <a:ea typeface="宋体" panose="02010600030101010101" pitchFamily="2" charset="-122"/>
                        <a:cs typeface="Times New Roman" panose="02020703060505090304" pitchFamily="18" charset="0"/>
                      </a:endParaRPr>
                    </a:p>
                  </a:txBody>
                  <a:tcPr marL="9525" marR="9525" marT="9525" marB="9525"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l" fontAlgn="ctr">
                        <a:spcBef>
                          <a:spcPts val="0"/>
                        </a:spcBef>
                        <a:spcAft>
                          <a:spcPts val="0"/>
                        </a:spcAft>
                      </a:pPr>
                      <a:r>
                        <a:rPr lang="en-GB" sz="1100" i="0" kern="0">
                          <a:solidFill>
                            <a:srgbClr val="000000"/>
                          </a:solidFill>
                          <a:effectLst/>
                          <a:latin typeface="等线" panose="02010600030101010101" pitchFamily="2" charset="-122"/>
                          <a:ea typeface="等线" panose="02010600030101010101" pitchFamily="2" charset="-122"/>
                          <a:cs typeface="Times New Roman" panose="02020703060505090304" pitchFamily="18" charset="0"/>
                        </a:rPr>
                        <a:t>billion</a:t>
                      </a:r>
                      <a:endParaRPr lang="en-GB" sz="1050" kern="100">
                        <a:effectLst/>
                        <a:latin typeface="Calibri" panose="020F0702030404030204" charset="0"/>
                        <a:ea typeface="宋体" panose="02010600030101010101" pitchFamily="2" charset="-122"/>
                        <a:cs typeface="Times New Roman" panose="02020703060505090304" pitchFamily="18" charset="0"/>
                      </a:endParaRPr>
                    </a:p>
                  </a:txBody>
                  <a:tcPr marL="9525" marR="9525" marT="9525" marB="9525"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l" fontAlgn="ctr">
                        <a:spcBef>
                          <a:spcPts val="0"/>
                        </a:spcBef>
                        <a:spcAft>
                          <a:spcPts val="0"/>
                        </a:spcAft>
                      </a:pPr>
                      <a:r>
                        <a:rPr lang="en-GB" sz="1100" i="0" kern="0" dirty="0">
                          <a:solidFill>
                            <a:srgbClr val="000000"/>
                          </a:solidFill>
                          <a:effectLst/>
                          <a:latin typeface="等线" panose="02010600030101010101" pitchFamily="2" charset="-122"/>
                          <a:ea typeface="等线" panose="02010600030101010101" pitchFamily="2" charset="-122"/>
                          <a:cs typeface="Times New Roman" panose="02020703060505090304" pitchFamily="18" charset="0"/>
                        </a:rPr>
                        <a:t>perform</a:t>
                      </a:r>
                      <a:endParaRPr lang="en-GB" sz="1050" kern="100" dirty="0">
                        <a:effectLst/>
                        <a:latin typeface="Calibri" panose="020F0702030404030204" charset="0"/>
                        <a:ea typeface="宋体" panose="02010600030101010101" pitchFamily="2" charset="-122"/>
                        <a:cs typeface="Times New Roman" panose="02020703060505090304" pitchFamily="18" charset="0"/>
                      </a:endParaRPr>
                    </a:p>
                  </a:txBody>
                  <a:tcPr marL="9525" marR="9525" marT="9525" marB="9525"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l" fontAlgn="ctr">
                        <a:spcBef>
                          <a:spcPts val="0"/>
                        </a:spcBef>
                        <a:spcAft>
                          <a:spcPts val="0"/>
                        </a:spcAft>
                      </a:pPr>
                      <a:r>
                        <a:rPr lang="en-GB" sz="1100" i="0" kern="0">
                          <a:solidFill>
                            <a:srgbClr val="000000"/>
                          </a:solidFill>
                          <a:effectLst/>
                          <a:latin typeface="等线" panose="02010600030101010101" pitchFamily="2" charset="-122"/>
                          <a:ea typeface="等线" panose="02010600030101010101" pitchFamily="2" charset="-122"/>
                          <a:cs typeface="Times New Roman" panose="02020703060505090304" pitchFamily="18" charset="0"/>
                        </a:rPr>
                        <a:t>university</a:t>
                      </a:r>
                      <a:endParaRPr lang="en-GB" sz="1050" kern="100">
                        <a:effectLst/>
                        <a:latin typeface="Calibri" panose="020F0702030404030204" charset="0"/>
                        <a:ea typeface="宋体" panose="02010600030101010101" pitchFamily="2" charset="-122"/>
                        <a:cs typeface="Times New Roman" panose="02020703060505090304" pitchFamily="18" charset="0"/>
                      </a:endParaRPr>
                    </a:p>
                  </a:txBody>
                  <a:tcPr marL="9525" marR="9525" marT="9525" marB="9525"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marR="0" algn="l" fontAlgn="ctr">
                        <a:spcBef>
                          <a:spcPts val="0"/>
                        </a:spcBef>
                        <a:spcAft>
                          <a:spcPts val="0"/>
                        </a:spcAft>
                      </a:pPr>
                      <a:r>
                        <a:rPr lang="en-GB" sz="1100" i="0" kern="0" dirty="0" err="1">
                          <a:solidFill>
                            <a:srgbClr val="000000"/>
                          </a:solidFill>
                          <a:effectLst/>
                          <a:latin typeface="等线" panose="02010600030101010101" pitchFamily="2" charset="-122"/>
                          <a:ea typeface="等线" panose="02010600030101010101" pitchFamily="2" charset="-122"/>
                          <a:cs typeface="Times New Roman" panose="02020703060505090304" pitchFamily="18" charset="0"/>
                        </a:rPr>
                        <a:t>nevada</a:t>
                      </a:r>
                      <a:endParaRPr lang="en-GB" sz="1050" kern="100" dirty="0">
                        <a:effectLst/>
                        <a:latin typeface="Calibri" panose="020F0702030404030204" charset="0"/>
                        <a:ea typeface="宋体" panose="02010600030101010101" pitchFamily="2" charset="-122"/>
                        <a:cs typeface="Times New Roman" panose="02020703060505090304" pitchFamily="18" charset="0"/>
                      </a:endParaRPr>
                    </a:p>
                  </a:txBody>
                  <a:tcPr marL="9525" marR="9525" marT="9525" marB="9525"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extLst>
                  <a:ext uri="{0D108BD9-81ED-4DB2-BD59-A6C34878D82A}">
                    <a16:rowId xmlns:a16="http://schemas.microsoft.com/office/drawing/2014/main" val="10015"/>
                  </a:ext>
                </a:extLst>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0" y="69215"/>
            <a:ext cx="7776210" cy="646430"/>
            <a:chOff x="0" y="109"/>
            <a:chExt cx="12246" cy="1018"/>
          </a:xfrm>
        </p:grpSpPr>
        <p:sp>
          <p:nvSpPr>
            <p:cNvPr id="5" name="矩形 46"/>
            <p:cNvSpPr>
              <a:spLocks noChangeArrowheads="1"/>
            </p:cNvSpPr>
            <p:nvPr/>
          </p:nvSpPr>
          <p:spPr bwMode="auto">
            <a:xfrm>
              <a:off x="807" y="109"/>
              <a:ext cx="11439" cy="10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a:spcBef>
                  <a:spcPct val="20000"/>
                </a:spcBef>
                <a:buFont typeface="Arial" panose="020B0604020202090204" pitchFamily="34" charset="0"/>
                <a:buChar char="•"/>
                <a:defRPr sz="3200">
                  <a:solidFill>
                    <a:schemeClr val="tx1"/>
                  </a:solidFill>
                  <a:latin typeface="微软雅黑" panose="020B0503020204020204" charset="-122"/>
                  <a:ea typeface="微软雅黑" panose="020B0503020204020204" charset="-122"/>
                  <a:sym typeface="Calibri" panose="020F0702030404030204" charset="0"/>
                </a:defRPr>
              </a:lvl1pPr>
              <a:lvl2pPr marL="742950" indent="-285750">
                <a:spcBef>
                  <a:spcPct val="20000"/>
                </a:spcBef>
                <a:buFont typeface="Arial" panose="020B0604020202090204" pitchFamily="34" charset="0"/>
                <a:buChar char="–"/>
                <a:defRPr sz="2800">
                  <a:solidFill>
                    <a:schemeClr val="tx1"/>
                  </a:solidFill>
                  <a:latin typeface="微软雅黑" panose="020B0503020204020204" charset="-122"/>
                  <a:ea typeface="微软雅黑" panose="020B0503020204020204" charset="-122"/>
                  <a:sym typeface="Calibri" panose="020F0702030404030204" charset="0"/>
                </a:defRPr>
              </a:lvl2pPr>
              <a:lvl3pPr marL="1143000" indent="-228600">
                <a:spcBef>
                  <a:spcPct val="20000"/>
                </a:spcBef>
                <a:buFont typeface="Arial" panose="020B0604020202090204" pitchFamily="34" charset="0"/>
                <a:buChar char="•"/>
                <a:defRPr sz="2400">
                  <a:solidFill>
                    <a:schemeClr val="tx1"/>
                  </a:solidFill>
                  <a:latin typeface="微软雅黑" panose="020B0503020204020204" charset="-122"/>
                  <a:ea typeface="微软雅黑" panose="020B0503020204020204" charset="-122"/>
                  <a:sym typeface="Calibri" panose="020F0702030404030204" charset="0"/>
                </a:defRPr>
              </a:lvl3pPr>
              <a:lvl4pPr marL="1600200" indent="-228600">
                <a:spcBef>
                  <a:spcPct val="20000"/>
                </a:spcBef>
                <a:buFont typeface="Arial" panose="020B0604020202090204" pitchFamily="34" charset="0"/>
                <a:buChar char="–"/>
                <a:defRPr sz="2000">
                  <a:solidFill>
                    <a:schemeClr val="tx1"/>
                  </a:solidFill>
                  <a:latin typeface="微软雅黑" panose="020B0503020204020204" charset="-122"/>
                  <a:ea typeface="微软雅黑" panose="020B0503020204020204" charset="-122"/>
                  <a:sym typeface="Calibri" panose="020F0702030404030204" charset="0"/>
                </a:defRPr>
              </a:lvl4pPr>
              <a:lvl5pPr marL="2057400" indent="-228600">
                <a:spcBef>
                  <a:spcPct val="20000"/>
                </a:spcBef>
                <a:buFont typeface="Arial" panose="020B0604020202090204" pitchFamily="34" charset="0"/>
                <a:buChar char="»"/>
                <a:defRPr sz="2000">
                  <a:solidFill>
                    <a:schemeClr val="tx1"/>
                  </a:solidFill>
                  <a:latin typeface="微软雅黑" panose="020B0503020204020204" charset="-122"/>
                  <a:ea typeface="微软雅黑" panose="020B0503020204020204" charset="-122"/>
                  <a:sym typeface="Calibri" panose="020F0702030404030204" charset="0"/>
                </a:defRPr>
              </a:lvl5pPr>
              <a:lvl6pPr marL="2514600" indent="-228600" eaLnBrk="0" fontAlgn="base" hangingPunct="0">
                <a:spcBef>
                  <a:spcPct val="20000"/>
                </a:spcBef>
                <a:spcAft>
                  <a:spcPct val="0"/>
                </a:spcAft>
                <a:buFont typeface="Arial" panose="020B0604020202090204" pitchFamily="34" charset="0"/>
                <a:buChar char="»"/>
                <a:defRPr sz="2000">
                  <a:solidFill>
                    <a:schemeClr val="tx1"/>
                  </a:solidFill>
                  <a:latin typeface="微软雅黑" panose="020B0503020204020204" charset="-122"/>
                  <a:ea typeface="微软雅黑" panose="020B0503020204020204" charset="-122"/>
                  <a:sym typeface="Calibri" panose="020F0702030404030204" charset="0"/>
                </a:defRPr>
              </a:lvl6pPr>
              <a:lvl7pPr marL="2971800" indent="-228600" eaLnBrk="0" fontAlgn="base" hangingPunct="0">
                <a:spcBef>
                  <a:spcPct val="20000"/>
                </a:spcBef>
                <a:spcAft>
                  <a:spcPct val="0"/>
                </a:spcAft>
                <a:buFont typeface="Arial" panose="020B0604020202090204" pitchFamily="34" charset="0"/>
                <a:buChar char="»"/>
                <a:defRPr sz="2000">
                  <a:solidFill>
                    <a:schemeClr val="tx1"/>
                  </a:solidFill>
                  <a:latin typeface="微软雅黑" panose="020B0503020204020204" charset="-122"/>
                  <a:ea typeface="微软雅黑" panose="020B0503020204020204" charset="-122"/>
                  <a:sym typeface="Calibri" panose="020F0702030404030204" charset="0"/>
                </a:defRPr>
              </a:lvl7pPr>
              <a:lvl8pPr marL="3429000" indent="-228600" eaLnBrk="0" fontAlgn="base" hangingPunct="0">
                <a:spcBef>
                  <a:spcPct val="20000"/>
                </a:spcBef>
                <a:spcAft>
                  <a:spcPct val="0"/>
                </a:spcAft>
                <a:buFont typeface="Arial" panose="020B0604020202090204" pitchFamily="34" charset="0"/>
                <a:buChar char="»"/>
                <a:defRPr sz="2000">
                  <a:solidFill>
                    <a:schemeClr val="tx1"/>
                  </a:solidFill>
                  <a:latin typeface="微软雅黑" panose="020B0503020204020204" charset="-122"/>
                  <a:ea typeface="微软雅黑" panose="020B0503020204020204" charset="-122"/>
                  <a:sym typeface="Calibri" panose="020F0702030404030204" charset="0"/>
                </a:defRPr>
              </a:lvl8pPr>
              <a:lvl9pPr marL="3886200" indent="-228600" eaLnBrk="0" fontAlgn="base" hangingPunct="0">
                <a:spcBef>
                  <a:spcPct val="20000"/>
                </a:spcBef>
                <a:spcAft>
                  <a:spcPct val="0"/>
                </a:spcAft>
                <a:buFont typeface="Arial" panose="020B0604020202090204" pitchFamily="34" charset="0"/>
                <a:buChar char="»"/>
                <a:defRPr sz="2000">
                  <a:solidFill>
                    <a:schemeClr val="tx1"/>
                  </a:solidFill>
                  <a:latin typeface="微软雅黑" panose="020B0503020204020204" charset="-122"/>
                  <a:ea typeface="微软雅黑" panose="020B0503020204020204" charset="-122"/>
                  <a:sym typeface="Calibri" panose="020F0702030404030204" charset="0"/>
                </a:defRPr>
              </a:lvl9pPr>
            </a:lstStyle>
            <a:p>
              <a:pPr>
                <a:buNone/>
              </a:pPr>
              <a:r>
                <a:rPr lang="en-US" altLang="zh-CN" sz="3600" b="1" dirty="0">
                  <a:solidFill>
                    <a:srgbClr val="071F65"/>
                  </a:solidFill>
                  <a:latin typeface="Arial" panose="020B0604020202020204" pitchFamily="34" charset="0"/>
                  <a:cs typeface="Arial" panose="020B0604020202020204" pitchFamily="34" charset="0"/>
                </a:rPr>
                <a:t>Event Clustering——Filter Verbs</a:t>
              </a:r>
            </a:p>
          </p:txBody>
        </p:sp>
        <p:sp>
          <p:nvSpPr>
            <p:cNvPr id="6" name="等腰三角形 47"/>
            <p:cNvSpPr>
              <a:spLocks noChangeArrowheads="1"/>
            </p:cNvSpPr>
            <p:nvPr/>
          </p:nvSpPr>
          <p:spPr bwMode="auto">
            <a:xfrm rot="5400000">
              <a:off x="-63" y="248"/>
              <a:ext cx="915" cy="790"/>
            </a:xfrm>
            <a:prstGeom prst="triangle">
              <a:avLst>
                <a:gd name="adj" fmla="val 50000"/>
              </a:avLst>
            </a:prstGeom>
            <a:solidFill>
              <a:srgbClr val="071F65"/>
            </a:solidFill>
            <a:ln>
              <a:noFill/>
            </a:ln>
          </p:spPr>
          <p:txBody>
            <a:bodyPr lIns="91438" tIns="45719" rIns="91438" bIns="45719" anchor="ctr"/>
            <a:lstStyle>
              <a:lvl1pPr>
                <a:spcBef>
                  <a:spcPct val="20000"/>
                </a:spcBef>
                <a:buFont typeface="Arial" panose="020B0604020202090204" pitchFamily="34" charset="0"/>
                <a:buChar char="•"/>
                <a:defRPr sz="3200">
                  <a:solidFill>
                    <a:schemeClr val="tx1"/>
                  </a:solidFill>
                  <a:latin typeface="微软雅黑" panose="020B0503020204020204" charset="-122"/>
                  <a:ea typeface="微软雅黑" panose="020B0503020204020204" charset="-122"/>
                  <a:sym typeface="Calibri" panose="020F0702030404030204" charset="0"/>
                </a:defRPr>
              </a:lvl1pPr>
              <a:lvl2pPr marL="742950" indent="-285750">
                <a:spcBef>
                  <a:spcPct val="20000"/>
                </a:spcBef>
                <a:buFont typeface="Arial" panose="020B0604020202090204" pitchFamily="34" charset="0"/>
                <a:buChar char="–"/>
                <a:defRPr sz="2800">
                  <a:solidFill>
                    <a:schemeClr val="tx1"/>
                  </a:solidFill>
                  <a:latin typeface="微软雅黑" panose="020B0503020204020204" charset="-122"/>
                  <a:ea typeface="微软雅黑" panose="020B0503020204020204" charset="-122"/>
                  <a:sym typeface="Calibri" panose="020F0702030404030204" charset="0"/>
                </a:defRPr>
              </a:lvl2pPr>
              <a:lvl3pPr marL="1143000" indent="-228600">
                <a:spcBef>
                  <a:spcPct val="20000"/>
                </a:spcBef>
                <a:buFont typeface="Arial" panose="020B0604020202090204" pitchFamily="34" charset="0"/>
                <a:buChar char="•"/>
                <a:defRPr sz="2400">
                  <a:solidFill>
                    <a:schemeClr val="tx1"/>
                  </a:solidFill>
                  <a:latin typeface="微软雅黑" panose="020B0503020204020204" charset="-122"/>
                  <a:ea typeface="微软雅黑" panose="020B0503020204020204" charset="-122"/>
                  <a:sym typeface="Calibri" panose="020F0702030404030204" charset="0"/>
                </a:defRPr>
              </a:lvl3pPr>
              <a:lvl4pPr marL="1600200" indent="-228600">
                <a:spcBef>
                  <a:spcPct val="20000"/>
                </a:spcBef>
                <a:buFont typeface="Arial" panose="020B0604020202090204" pitchFamily="34" charset="0"/>
                <a:buChar char="–"/>
                <a:defRPr sz="2000">
                  <a:solidFill>
                    <a:schemeClr val="tx1"/>
                  </a:solidFill>
                  <a:latin typeface="微软雅黑" panose="020B0503020204020204" charset="-122"/>
                  <a:ea typeface="微软雅黑" panose="020B0503020204020204" charset="-122"/>
                  <a:sym typeface="Calibri" panose="020F0702030404030204" charset="0"/>
                </a:defRPr>
              </a:lvl4pPr>
              <a:lvl5pPr marL="2057400" indent="-228600">
                <a:spcBef>
                  <a:spcPct val="20000"/>
                </a:spcBef>
                <a:buFont typeface="Arial" panose="020B0604020202090204" pitchFamily="34" charset="0"/>
                <a:buChar char="»"/>
                <a:defRPr sz="2000">
                  <a:solidFill>
                    <a:schemeClr val="tx1"/>
                  </a:solidFill>
                  <a:latin typeface="微软雅黑" panose="020B0503020204020204" charset="-122"/>
                  <a:ea typeface="微软雅黑" panose="020B0503020204020204" charset="-122"/>
                  <a:sym typeface="Calibri" panose="020F0702030404030204" charset="0"/>
                </a:defRPr>
              </a:lvl5pPr>
              <a:lvl6pPr marL="2514600" indent="-228600" eaLnBrk="0" fontAlgn="base" hangingPunct="0">
                <a:spcBef>
                  <a:spcPct val="20000"/>
                </a:spcBef>
                <a:spcAft>
                  <a:spcPct val="0"/>
                </a:spcAft>
                <a:buFont typeface="Arial" panose="020B0604020202090204" pitchFamily="34" charset="0"/>
                <a:buChar char="»"/>
                <a:defRPr sz="2000">
                  <a:solidFill>
                    <a:schemeClr val="tx1"/>
                  </a:solidFill>
                  <a:latin typeface="微软雅黑" panose="020B0503020204020204" charset="-122"/>
                  <a:ea typeface="微软雅黑" panose="020B0503020204020204" charset="-122"/>
                  <a:sym typeface="Calibri" panose="020F0702030404030204" charset="0"/>
                </a:defRPr>
              </a:lvl6pPr>
              <a:lvl7pPr marL="2971800" indent="-228600" eaLnBrk="0" fontAlgn="base" hangingPunct="0">
                <a:spcBef>
                  <a:spcPct val="20000"/>
                </a:spcBef>
                <a:spcAft>
                  <a:spcPct val="0"/>
                </a:spcAft>
                <a:buFont typeface="Arial" panose="020B0604020202090204" pitchFamily="34" charset="0"/>
                <a:buChar char="»"/>
                <a:defRPr sz="2000">
                  <a:solidFill>
                    <a:schemeClr val="tx1"/>
                  </a:solidFill>
                  <a:latin typeface="微软雅黑" panose="020B0503020204020204" charset="-122"/>
                  <a:ea typeface="微软雅黑" panose="020B0503020204020204" charset="-122"/>
                  <a:sym typeface="Calibri" panose="020F0702030404030204" charset="0"/>
                </a:defRPr>
              </a:lvl7pPr>
              <a:lvl8pPr marL="3429000" indent="-228600" eaLnBrk="0" fontAlgn="base" hangingPunct="0">
                <a:spcBef>
                  <a:spcPct val="20000"/>
                </a:spcBef>
                <a:spcAft>
                  <a:spcPct val="0"/>
                </a:spcAft>
                <a:buFont typeface="Arial" panose="020B0604020202090204" pitchFamily="34" charset="0"/>
                <a:buChar char="»"/>
                <a:defRPr sz="2000">
                  <a:solidFill>
                    <a:schemeClr val="tx1"/>
                  </a:solidFill>
                  <a:latin typeface="微软雅黑" panose="020B0503020204020204" charset="-122"/>
                  <a:ea typeface="微软雅黑" panose="020B0503020204020204" charset="-122"/>
                  <a:sym typeface="Calibri" panose="020F0702030404030204" charset="0"/>
                </a:defRPr>
              </a:lvl8pPr>
              <a:lvl9pPr marL="3886200" indent="-228600" eaLnBrk="0" fontAlgn="base" hangingPunct="0">
                <a:spcBef>
                  <a:spcPct val="20000"/>
                </a:spcBef>
                <a:spcAft>
                  <a:spcPct val="0"/>
                </a:spcAft>
                <a:buFont typeface="Arial" panose="020B0604020202090204" pitchFamily="34" charset="0"/>
                <a:buChar char="»"/>
                <a:defRPr sz="2000">
                  <a:solidFill>
                    <a:schemeClr val="tx1"/>
                  </a:solidFill>
                  <a:latin typeface="微软雅黑" panose="020B0503020204020204" charset="-122"/>
                  <a:ea typeface="微软雅黑" panose="020B0503020204020204" charset="-122"/>
                  <a:sym typeface="Calibri" panose="020F0702030404030204" charset="0"/>
                </a:defRPr>
              </a:lvl9pPr>
            </a:lstStyle>
            <a:p>
              <a:pPr algn="ctr" eaLnBrk="1" hangingPunct="1">
                <a:spcBef>
                  <a:spcPct val="0"/>
                </a:spcBef>
                <a:buFont typeface="Arial" panose="020B0604020202090204" pitchFamily="34" charset="0"/>
                <a:buNone/>
              </a:pPr>
              <a:endParaRPr lang="zh-CN" altLang="zh-CN" sz="2000">
                <a:solidFill>
                  <a:srgbClr val="FFFFFF"/>
                </a:solidFill>
                <a:latin typeface="Arial" panose="020B0604020202020204" pitchFamily="34" charset="0"/>
                <a:cs typeface="Arial" panose="020B0604020202020204" pitchFamily="34" charset="0"/>
                <a:sym typeface="微软雅黑" panose="020B0503020204020204" charset="-122"/>
              </a:endParaRPr>
            </a:p>
          </p:txBody>
        </p:sp>
      </p:grpSp>
      <p:pic>
        <p:nvPicPr>
          <p:cNvPr id="10" name="图片 9"/>
          <p:cNvPicPr>
            <a:picLocks noChangeAspect="1"/>
          </p:cNvPicPr>
          <p:nvPr/>
        </p:nvPicPr>
        <p:blipFill>
          <a:blip r:embed="rId2"/>
          <a:stretch>
            <a:fillRect/>
          </a:stretch>
        </p:blipFill>
        <p:spPr>
          <a:xfrm>
            <a:off x="1022985" y="4499531"/>
            <a:ext cx="2289492" cy="2213054"/>
          </a:xfrm>
          <a:prstGeom prst="rect">
            <a:avLst/>
          </a:prstGeom>
        </p:spPr>
      </p:pic>
      <p:sp>
        <p:nvSpPr>
          <p:cNvPr id="11" name="矩形 10"/>
          <p:cNvSpPr/>
          <p:nvPr/>
        </p:nvSpPr>
        <p:spPr>
          <a:xfrm>
            <a:off x="286386" y="756693"/>
            <a:ext cx="8510903" cy="584775"/>
          </a:xfrm>
          <a:prstGeom prst="rect">
            <a:avLst/>
          </a:prstGeom>
          <a:noFill/>
          <a:ln w="31750" cmpd="thickThin">
            <a:solidFill>
              <a:srgbClr val="203864"/>
            </a:solidFill>
          </a:ln>
        </p:spPr>
        <p:style>
          <a:lnRef idx="2">
            <a:schemeClr val="dk1"/>
          </a:lnRef>
          <a:fillRef idx="1">
            <a:schemeClr val="lt1"/>
          </a:fillRef>
          <a:effectRef idx="0">
            <a:schemeClr val="dk1"/>
          </a:effectRef>
          <a:fontRef idx="minor">
            <a:schemeClr val="dk1"/>
          </a:fontRef>
        </p:style>
        <p:txBody>
          <a:bodyPr wrap="square">
            <a:spAutoFit/>
          </a:bodyPr>
          <a:lstStyle/>
          <a:p>
            <a:r>
              <a:rPr lang="en-US" altLang="zh-CN" sz="1600" dirty="0">
                <a:solidFill>
                  <a:srgbClr val="333333"/>
                </a:solidFill>
                <a:latin typeface="Arial" panose="020B0604020202020204" pitchFamily="34" charset="0"/>
                <a:cs typeface="Arial" panose="020B0604020202020204" pitchFamily="34" charset="0"/>
              </a:rPr>
              <a:t>Australia Don't meddle in America's own affairs China has slammed the US because President Barack Obama met the Dalai Lama</a:t>
            </a:r>
            <a:endParaRPr lang="zh-CN" altLang="en-US" sz="1600" dirty="0">
              <a:latin typeface="Arial" panose="020B0604020202020204" pitchFamily="34" charset="0"/>
              <a:cs typeface="Arial" panose="020B0604020202020204" pitchFamily="34" charset="0"/>
            </a:endParaRPr>
          </a:p>
        </p:txBody>
      </p:sp>
      <p:sp>
        <p:nvSpPr>
          <p:cNvPr id="12" name="矩形 11"/>
          <p:cNvSpPr/>
          <p:nvPr/>
        </p:nvSpPr>
        <p:spPr>
          <a:xfrm>
            <a:off x="286386" y="1687963"/>
            <a:ext cx="8510903" cy="830997"/>
          </a:xfrm>
          <a:prstGeom prst="rect">
            <a:avLst/>
          </a:prstGeom>
          <a:noFill/>
          <a:ln w="31750">
            <a:solidFill>
              <a:srgbClr val="203864"/>
            </a:solidFill>
            <a:prstDash val="lgDashDot"/>
          </a:ln>
        </p:spPr>
        <p:txBody>
          <a:bodyPr wrap="square">
            <a:spAutoFit/>
          </a:bodyPr>
          <a:lstStyle/>
          <a:p>
            <a:r>
              <a:rPr lang="en-US" altLang="zh-CN" sz="1600" dirty="0">
                <a:latin typeface="Arial" panose="020B0604020202020204" pitchFamily="34" charset="0"/>
                <a:cs typeface="Arial" panose="020B0604020202020204" pitchFamily="34" charset="0"/>
              </a:rPr>
              <a:t>[('Australia', 'N'), ("Don't", 'N'), ('meddle', 'V'), ('in', 'I'), ("America's", 'N'), ('own', 'J'), ('affairs', 'N'), ('China', 'N'), ('has', 'V'), ('slammed', 'V'), ('the', 'D'), ('US', 'N'), ('because', 'I'), ('President', 'N')]</a:t>
            </a:r>
            <a:endParaRPr lang="zh-CN" altLang="en-US" sz="1600" dirty="0">
              <a:latin typeface="Arial" panose="020B0604020202020204" pitchFamily="34" charset="0"/>
              <a:cs typeface="Arial" panose="020B0604020202020204" pitchFamily="34" charset="0"/>
            </a:endParaRPr>
          </a:p>
        </p:txBody>
      </p:sp>
      <p:sp>
        <p:nvSpPr>
          <p:cNvPr id="13" name="矩形 12"/>
          <p:cNvSpPr/>
          <p:nvPr/>
        </p:nvSpPr>
        <p:spPr>
          <a:xfrm>
            <a:off x="297961" y="2920428"/>
            <a:ext cx="8510903" cy="584775"/>
          </a:xfrm>
          <a:prstGeom prst="rect">
            <a:avLst/>
          </a:prstGeom>
          <a:noFill/>
          <a:ln w="38100">
            <a:solidFill>
              <a:srgbClr val="203864"/>
            </a:solidFill>
            <a:prstDash val="sysDot"/>
          </a:ln>
        </p:spPr>
        <p:txBody>
          <a:bodyPr wrap="square">
            <a:spAutoFit/>
          </a:bodyPr>
          <a:lstStyle/>
          <a:p>
            <a:r>
              <a:rPr lang="en-US" altLang="zh-CN" sz="1600" dirty="0">
                <a:latin typeface="Arial" panose="020B0604020202020204" pitchFamily="34" charset="0"/>
                <a:cs typeface="Arial" panose="020B0604020202020204" pitchFamily="34" charset="0"/>
              </a:rPr>
              <a:t>[('Australia', 'N'), ("Don't", 'N'), ('meddle', 'V'), ("America's", 'N'), ('affairs', 'N'), ('China', 'N'), ('has', 'V'), ('slammed', 'V'), ('US', 'N'), ('President', 'N')]</a:t>
            </a:r>
            <a:endParaRPr lang="zh-CN" altLang="en-US" sz="1600" dirty="0">
              <a:latin typeface="Arial" panose="020B0604020202020204" pitchFamily="34" charset="0"/>
              <a:cs typeface="Arial" panose="020B0604020202020204" pitchFamily="34" charset="0"/>
            </a:endParaRPr>
          </a:p>
        </p:txBody>
      </p:sp>
      <p:sp>
        <p:nvSpPr>
          <p:cNvPr id="22" name="矩形 21"/>
          <p:cNvSpPr/>
          <p:nvPr/>
        </p:nvSpPr>
        <p:spPr>
          <a:xfrm>
            <a:off x="286386" y="3812723"/>
            <a:ext cx="8510903" cy="338554"/>
          </a:xfrm>
          <a:prstGeom prst="rect">
            <a:avLst/>
          </a:prstGeom>
          <a:noFill/>
          <a:ln w="38100">
            <a:solidFill>
              <a:srgbClr val="FF0000"/>
            </a:solidFill>
            <a:prstDash val="sysDot"/>
          </a:ln>
        </p:spPr>
        <p:txBody>
          <a:bodyPr wrap="square">
            <a:spAutoFit/>
          </a:bodyPr>
          <a:lstStyle/>
          <a:p>
            <a:r>
              <a:rPr lang="en-US" altLang="zh-CN" sz="1600" dirty="0">
                <a:latin typeface="Arial" panose="020B0604020202020204" pitchFamily="34" charset="0"/>
                <a:cs typeface="Arial" panose="020B0604020202020204" pitchFamily="34" charset="0"/>
              </a:rPr>
              <a:t>[("Don't", 'N'), ('meddle', 'V'), ('China', 'N'), ('slammed', 'V'), ('President', 'N')]</a:t>
            </a:r>
            <a:endParaRPr lang="zh-CN" altLang="en-US" sz="1600" dirty="0">
              <a:latin typeface="Arial" panose="020B0604020202020204" pitchFamily="34" charset="0"/>
              <a:cs typeface="Arial" panose="020B0604020202020204" pitchFamily="34" charset="0"/>
            </a:endParaRPr>
          </a:p>
        </p:txBody>
      </p:sp>
      <p:sp>
        <p:nvSpPr>
          <p:cNvPr id="28" name="文本框 27"/>
          <p:cNvSpPr txBox="1"/>
          <p:nvPr/>
        </p:nvSpPr>
        <p:spPr>
          <a:xfrm>
            <a:off x="3009900" y="5534025"/>
            <a:ext cx="896399" cy="338554"/>
          </a:xfrm>
          <a:prstGeom prst="rect">
            <a:avLst/>
          </a:prstGeom>
          <a:solidFill>
            <a:schemeClr val="bg1"/>
          </a:solidFill>
        </p:spPr>
        <p:txBody>
          <a:bodyPr wrap="square" rtlCol="0">
            <a:spAutoFit/>
          </a:bodyPr>
          <a:lstStyle/>
          <a:p>
            <a:r>
              <a:rPr lang="en-US" altLang="zh-CN" sz="1600" dirty="0">
                <a:latin typeface="Arial" panose="020B0604020202020204" pitchFamily="34" charset="0"/>
                <a:cs typeface="Arial" panose="020B0604020202020204" pitchFamily="34" charset="0"/>
              </a:rPr>
              <a:t>meddle</a:t>
            </a:r>
            <a:endParaRPr lang="zh-CN" altLang="en-US" sz="1600" dirty="0">
              <a:latin typeface="Arial" panose="020B0604020202020204" pitchFamily="34" charset="0"/>
              <a:cs typeface="Arial" panose="020B0604020202020204" pitchFamily="34" charset="0"/>
            </a:endParaRPr>
          </a:p>
        </p:txBody>
      </p:sp>
      <p:sp>
        <p:nvSpPr>
          <p:cNvPr id="29" name="矩形 28"/>
          <p:cNvSpPr/>
          <p:nvPr/>
        </p:nvSpPr>
        <p:spPr>
          <a:xfrm>
            <a:off x="306570" y="4769842"/>
            <a:ext cx="1006109" cy="338554"/>
          </a:xfrm>
          <a:prstGeom prst="rect">
            <a:avLst/>
          </a:prstGeom>
          <a:solidFill>
            <a:schemeClr val="bg1"/>
          </a:solidFill>
        </p:spPr>
        <p:txBody>
          <a:bodyPr wrap="square">
            <a:spAutoFit/>
          </a:bodyPr>
          <a:lstStyle/>
          <a:p>
            <a:r>
              <a:rPr lang="en-US" altLang="zh-CN" sz="1600" dirty="0">
                <a:latin typeface="Arial" panose="020B0604020202020204" pitchFamily="34" charset="0"/>
                <a:cs typeface="Arial" panose="020B0604020202020204" pitchFamily="34" charset="0"/>
              </a:rPr>
              <a:t>Australia</a:t>
            </a:r>
            <a:endParaRPr lang="zh-CN" altLang="en-US" sz="1600" dirty="0">
              <a:latin typeface="Arial" panose="020B0604020202020204" pitchFamily="34" charset="0"/>
              <a:cs typeface="Arial" panose="020B0604020202020204" pitchFamily="34" charset="0"/>
            </a:endParaRPr>
          </a:p>
        </p:txBody>
      </p:sp>
      <p:sp>
        <p:nvSpPr>
          <p:cNvPr id="30" name="矩形 29"/>
          <p:cNvSpPr/>
          <p:nvPr/>
        </p:nvSpPr>
        <p:spPr>
          <a:xfrm>
            <a:off x="613449" y="5224819"/>
            <a:ext cx="699230" cy="338554"/>
          </a:xfrm>
          <a:prstGeom prst="rect">
            <a:avLst/>
          </a:prstGeom>
          <a:solidFill>
            <a:schemeClr val="bg1"/>
          </a:solidFill>
        </p:spPr>
        <p:txBody>
          <a:bodyPr wrap="square">
            <a:spAutoFit/>
          </a:bodyPr>
          <a:lstStyle/>
          <a:p>
            <a:r>
              <a:rPr lang="en-US" altLang="zh-CN" sz="1600" dirty="0">
                <a:latin typeface="Arial" panose="020B0604020202020204" pitchFamily="34" charset="0"/>
                <a:cs typeface="Arial" panose="020B0604020202020204" pitchFamily="34" charset="0"/>
              </a:rPr>
              <a:t>Don't</a:t>
            </a:r>
            <a:endParaRPr lang="zh-CN" altLang="en-US" sz="1600" dirty="0">
              <a:latin typeface="Arial" panose="020B0604020202020204" pitchFamily="34" charset="0"/>
              <a:cs typeface="Arial" panose="020B0604020202020204" pitchFamily="34" charset="0"/>
            </a:endParaRPr>
          </a:p>
        </p:txBody>
      </p:sp>
      <p:sp>
        <p:nvSpPr>
          <p:cNvPr id="31" name="矩形 30"/>
          <p:cNvSpPr/>
          <p:nvPr/>
        </p:nvSpPr>
        <p:spPr>
          <a:xfrm>
            <a:off x="240613" y="5898316"/>
            <a:ext cx="1098058" cy="338554"/>
          </a:xfrm>
          <a:prstGeom prst="rect">
            <a:avLst/>
          </a:prstGeom>
          <a:solidFill>
            <a:schemeClr val="bg1"/>
          </a:solidFill>
        </p:spPr>
        <p:txBody>
          <a:bodyPr wrap="square">
            <a:spAutoFit/>
          </a:bodyPr>
          <a:lstStyle/>
          <a:p>
            <a:r>
              <a:rPr lang="en-US" altLang="zh-CN" sz="1600" dirty="0">
                <a:latin typeface="Arial" panose="020B0604020202020204" pitchFamily="34" charset="0"/>
                <a:cs typeface="Arial" panose="020B0604020202020204" pitchFamily="34" charset="0"/>
              </a:rPr>
              <a:t>America's</a:t>
            </a:r>
            <a:endParaRPr lang="zh-CN" altLang="en-US" sz="1600" dirty="0">
              <a:latin typeface="Arial" panose="020B0604020202020204" pitchFamily="34" charset="0"/>
              <a:cs typeface="Arial" panose="020B0604020202020204" pitchFamily="34" charset="0"/>
            </a:endParaRPr>
          </a:p>
        </p:txBody>
      </p:sp>
      <p:sp>
        <p:nvSpPr>
          <p:cNvPr id="32" name="矩形 31"/>
          <p:cNvSpPr/>
          <p:nvPr/>
        </p:nvSpPr>
        <p:spPr>
          <a:xfrm>
            <a:off x="567931" y="6324500"/>
            <a:ext cx="757708" cy="338554"/>
          </a:xfrm>
          <a:prstGeom prst="rect">
            <a:avLst/>
          </a:prstGeom>
          <a:solidFill>
            <a:schemeClr val="bg1"/>
          </a:solidFill>
        </p:spPr>
        <p:txBody>
          <a:bodyPr wrap="square">
            <a:spAutoFit/>
          </a:bodyPr>
          <a:lstStyle/>
          <a:p>
            <a:r>
              <a:rPr lang="en-US" altLang="zh-CN" sz="1600" dirty="0">
                <a:latin typeface="Arial" panose="020B0604020202020204" pitchFamily="34" charset="0"/>
                <a:cs typeface="Arial" panose="020B0604020202020204" pitchFamily="34" charset="0"/>
              </a:rPr>
              <a:t>affairs</a:t>
            </a:r>
            <a:endParaRPr lang="zh-CN" altLang="en-US" sz="1600" dirty="0">
              <a:latin typeface="Arial" panose="020B0604020202020204" pitchFamily="34" charset="0"/>
              <a:cs typeface="Arial" panose="020B0604020202020204" pitchFamily="34" charset="0"/>
            </a:endParaRPr>
          </a:p>
        </p:txBody>
      </p:sp>
      <p:cxnSp>
        <p:nvCxnSpPr>
          <p:cNvPr id="34" name="连接符: 肘形 33"/>
          <p:cNvCxnSpPr/>
          <p:nvPr/>
        </p:nvCxnSpPr>
        <p:spPr>
          <a:xfrm flipV="1">
            <a:off x="2819400" y="4893213"/>
            <a:ext cx="902613" cy="640813"/>
          </a:xfrm>
          <a:prstGeom prst="bentConnector3">
            <a:avLst>
              <a:gd name="adj1" fmla="val -1708"/>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45" name="组合 44"/>
          <p:cNvGrpSpPr/>
          <p:nvPr/>
        </p:nvGrpSpPr>
        <p:grpSpPr>
          <a:xfrm>
            <a:off x="3979545" y="4469655"/>
            <a:ext cx="345125" cy="2213053"/>
            <a:chOff x="5143500" y="4641105"/>
            <a:chExt cx="345125" cy="2213053"/>
          </a:xfrm>
        </p:grpSpPr>
        <p:sp>
          <p:nvSpPr>
            <p:cNvPr id="36" name="矩形: 圆角 35"/>
            <p:cNvSpPr/>
            <p:nvPr/>
          </p:nvSpPr>
          <p:spPr>
            <a:xfrm>
              <a:off x="5143500" y="4641105"/>
              <a:ext cx="345125" cy="2213053"/>
            </a:xfrm>
            <a:prstGeom prst="roundRect">
              <a:avLst/>
            </a:prstGeom>
            <a:solidFill>
              <a:srgbClr val="203864"/>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37" name="椭圆 36"/>
            <p:cNvSpPr/>
            <p:nvPr/>
          </p:nvSpPr>
          <p:spPr>
            <a:xfrm>
              <a:off x="5210175" y="4724400"/>
              <a:ext cx="241618" cy="219075"/>
            </a:xfrm>
            <a:prstGeom prst="ellipse">
              <a:avLst/>
            </a:prstGeom>
            <a:solidFill>
              <a:schemeClr val="bg1"/>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38" name="椭圆 37"/>
            <p:cNvSpPr/>
            <p:nvPr/>
          </p:nvSpPr>
          <p:spPr>
            <a:xfrm>
              <a:off x="5210175" y="5003473"/>
              <a:ext cx="241618" cy="219075"/>
            </a:xfrm>
            <a:prstGeom prst="ellipse">
              <a:avLst/>
            </a:prstGeom>
            <a:solidFill>
              <a:schemeClr val="bg1"/>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39" name="椭圆 38"/>
            <p:cNvSpPr/>
            <p:nvPr/>
          </p:nvSpPr>
          <p:spPr>
            <a:xfrm>
              <a:off x="5212400" y="5266610"/>
              <a:ext cx="241618" cy="219075"/>
            </a:xfrm>
            <a:prstGeom prst="ellipse">
              <a:avLst/>
            </a:prstGeom>
            <a:solidFill>
              <a:schemeClr val="bg1"/>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40" name="椭圆 39"/>
            <p:cNvSpPr/>
            <p:nvPr/>
          </p:nvSpPr>
          <p:spPr>
            <a:xfrm>
              <a:off x="5210175" y="5553273"/>
              <a:ext cx="241618" cy="219075"/>
            </a:xfrm>
            <a:prstGeom prst="ellipse">
              <a:avLst/>
            </a:prstGeom>
            <a:solidFill>
              <a:schemeClr val="bg1"/>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41" name="椭圆 40"/>
            <p:cNvSpPr/>
            <p:nvPr/>
          </p:nvSpPr>
          <p:spPr>
            <a:xfrm>
              <a:off x="5210175" y="5832346"/>
              <a:ext cx="241618" cy="219075"/>
            </a:xfrm>
            <a:prstGeom prst="ellipse">
              <a:avLst/>
            </a:prstGeom>
            <a:solidFill>
              <a:schemeClr val="bg1"/>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42" name="椭圆 41"/>
            <p:cNvSpPr/>
            <p:nvPr/>
          </p:nvSpPr>
          <p:spPr>
            <a:xfrm>
              <a:off x="5212400" y="6095483"/>
              <a:ext cx="241618" cy="219075"/>
            </a:xfrm>
            <a:prstGeom prst="ellipse">
              <a:avLst/>
            </a:prstGeom>
            <a:solidFill>
              <a:schemeClr val="bg1"/>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43" name="椭圆 42"/>
            <p:cNvSpPr/>
            <p:nvPr/>
          </p:nvSpPr>
          <p:spPr>
            <a:xfrm>
              <a:off x="5210175" y="6357243"/>
              <a:ext cx="241618" cy="219075"/>
            </a:xfrm>
            <a:prstGeom prst="ellipse">
              <a:avLst/>
            </a:prstGeom>
            <a:solidFill>
              <a:schemeClr val="bg1"/>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44" name="椭圆 43"/>
            <p:cNvSpPr/>
            <p:nvPr/>
          </p:nvSpPr>
          <p:spPr>
            <a:xfrm>
              <a:off x="5212400" y="6601330"/>
              <a:ext cx="241618" cy="219075"/>
            </a:xfrm>
            <a:prstGeom prst="ellipse">
              <a:avLst/>
            </a:prstGeom>
            <a:solidFill>
              <a:schemeClr val="bg1"/>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grpSp>
      <p:sp>
        <p:nvSpPr>
          <p:cNvPr id="46" name="文本框 45"/>
          <p:cNvSpPr txBox="1"/>
          <p:nvPr/>
        </p:nvSpPr>
        <p:spPr>
          <a:xfrm>
            <a:off x="4356587" y="5077797"/>
            <a:ext cx="678391" cy="1107996"/>
          </a:xfrm>
          <a:prstGeom prst="rect">
            <a:avLst/>
          </a:prstGeom>
          <a:solidFill>
            <a:schemeClr val="bg1"/>
          </a:solidFill>
        </p:spPr>
        <p:txBody>
          <a:bodyPr wrap="none" rtlCol="0">
            <a:spAutoFit/>
          </a:bodyPr>
          <a:lstStyle/>
          <a:p>
            <a:r>
              <a:rPr lang="en-US" altLang="zh-CN" sz="6600" dirty="0">
                <a:solidFill>
                  <a:schemeClr val="tx2">
                    <a:lumMod val="60000"/>
                    <a:lumOff val="40000"/>
                  </a:schemeClr>
                </a:solidFill>
                <a:latin typeface="Arial" panose="020B0604020202020204" pitchFamily="34" charset="0"/>
                <a:cs typeface="Arial" panose="020B0604020202020204" pitchFamily="34" charset="0"/>
              </a:rPr>
              <a:t>~</a:t>
            </a:r>
            <a:endParaRPr lang="zh-CN" altLang="en-US" dirty="0">
              <a:solidFill>
                <a:schemeClr val="tx2">
                  <a:lumMod val="60000"/>
                  <a:lumOff val="40000"/>
                </a:schemeClr>
              </a:solidFill>
              <a:latin typeface="Arial" panose="020B0604020202020204" pitchFamily="34" charset="0"/>
              <a:cs typeface="Arial" panose="020B0604020202020204" pitchFamily="34" charset="0"/>
            </a:endParaRPr>
          </a:p>
        </p:txBody>
      </p:sp>
      <p:grpSp>
        <p:nvGrpSpPr>
          <p:cNvPr id="47" name="组合 46"/>
          <p:cNvGrpSpPr/>
          <p:nvPr/>
        </p:nvGrpSpPr>
        <p:grpSpPr>
          <a:xfrm>
            <a:off x="4949360" y="4483220"/>
            <a:ext cx="345125" cy="2213053"/>
            <a:chOff x="5143500" y="4641105"/>
            <a:chExt cx="345125" cy="2213053"/>
          </a:xfrm>
        </p:grpSpPr>
        <p:sp>
          <p:nvSpPr>
            <p:cNvPr id="48" name="矩形: 圆角 47"/>
            <p:cNvSpPr/>
            <p:nvPr/>
          </p:nvSpPr>
          <p:spPr>
            <a:xfrm>
              <a:off x="5143500" y="4641105"/>
              <a:ext cx="345125" cy="2213053"/>
            </a:xfrm>
            <a:prstGeom prst="roundRect">
              <a:avLst/>
            </a:prstGeom>
            <a:solidFill>
              <a:srgbClr val="2038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49" name="椭圆 48"/>
            <p:cNvSpPr/>
            <p:nvPr/>
          </p:nvSpPr>
          <p:spPr>
            <a:xfrm>
              <a:off x="5210175" y="4724400"/>
              <a:ext cx="241618" cy="2190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50" name="椭圆 49"/>
            <p:cNvSpPr/>
            <p:nvPr/>
          </p:nvSpPr>
          <p:spPr>
            <a:xfrm>
              <a:off x="5210175" y="5003473"/>
              <a:ext cx="241618" cy="2190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51" name="椭圆 50"/>
            <p:cNvSpPr/>
            <p:nvPr/>
          </p:nvSpPr>
          <p:spPr>
            <a:xfrm>
              <a:off x="5212400" y="5266610"/>
              <a:ext cx="241618" cy="2190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52" name="椭圆 51"/>
            <p:cNvSpPr/>
            <p:nvPr/>
          </p:nvSpPr>
          <p:spPr>
            <a:xfrm>
              <a:off x="5210175" y="5553273"/>
              <a:ext cx="241618" cy="2190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53" name="椭圆 52"/>
            <p:cNvSpPr/>
            <p:nvPr/>
          </p:nvSpPr>
          <p:spPr>
            <a:xfrm>
              <a:off x="5210175" y="5832346"/>
              <a:ext cx="241618" cy="2190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54" name="椭圆 53"/>
            <p:cNvSpPr/>
            <p:nvPr/>
          </p:nvSpPr>
          <p:spPr>
            <a:xfrm>
              <a:off x="5212400" y="6095483"/>
              <a:ext cx="241618" cy="2190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55" name="椭圆 54"/>
            <p:cNvSpPr/>
            <p:nvPr/>
          </p:nvSpPr>
          <p:spPr>
            <a:xfrm>
              <a:off x="5210175" y="6357243"/>
              <a:ext cx="241618" cy="2190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56" name="椭圆 55"/>
            <p:cNvSpPr/>
            <p:nvPr/>
          </p:nvSpPr>
          <p:spPr>
            <a:xfrm>
              <a:off x="5212400" y="6601330"/>
              <a:ext cx="241618" cy="2190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grpSp>
      <p:sp>
        <p:nvSpPr>
          <p:cNvPr id="57" name="箭头: 右 56"/>
          <p:cNvSpPr/>
          <p:nvPr/>
        </p:nvSpPr>
        <p:spPr>
          <a:xfrm>
            <a:off x="5546329" y="4586814"/>
            <a:ext cx="1330957" cy="943808"/>
          </a:xfrm>
          <a:prstGeom prst="rightArrow">
            <a:avLst/>
          </a:prstGeom>
          <a:solidFill>
            <a:schemeClr val="tx2">
              <a:lumMod val="20000"/>
              <a:lumOff val="80000"/>
              <a:alpha val="9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rgbClr val="203864"/>
                </a:solidFill>
                <a:latin typeface="Arial" panose="020B0604020202020204" pitchFamily="34" charset="0"/>
                <a:cs typeface="Arial" panose="020B0604020202020204" pitchFamily="34" charset="0"/>
              </a:rPr>
              <a:t>GMM Cluster</a:t>
            </a:r>
            <a:endParaRPr lang="zh-CN" altLang="en-US" b="1" dirty="0">
              <a:solidFill>
                <a:srgbClr val="203864"/>
              </a:solidFill>
              <a:latin typeface="Arial" panose="020B0604020202020204" pitchFamily="34" charset="0"/>
              <a:cs typeface="Arial" panose="020B0604020202020204" pitchFamily="34" charset="0"/>
            </a:endParaRPr>
          </a:p>
        </p:txBody>
      </p:sp>
      <p:sp>
        <p:nvSpPr>
          <p:cNvPr id="58" name="矩形: 圆角 57"/>
          <p:cNvSpPr/>
          <p:nvPr/>
        </p:nvSpPr>
        <p:spPr>
          <a:xfrm>
            <a:off x="7058025" y="4486275"/>
            <a:ext cx="1914524" cy="498148"/>
          </a:xfrm>
          <a:prstGeom prst="roundRect">
            <a:avLst/>
          </a:prstGeom>
          <a:solidFill>
            <a:srgbClr val="4270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bg1"/>
                </a:solidFill>
                <a:latin typeface="Arial" panose="020B0604020202020204" pitchFamily="34" charset="0"/>
                <a:cs typeface="Arial" panose="020B0604020202020204" pitchFamily="34" charset="0"/>
              </a:rPr>
              <a:t>Business Action (27%)</a:t>
            </a:r>
            <a:endParaRPr lang="zh-CN" altLang="en-US" dirty="0">
              <a:solidFill>
                <a:schemeClr val="bg1"/>
              </a:solidFill>
              <a:latin typeface="Arial" panose="020B0604020202020204" pitchFamily="34" charset="0"/>
              <a:cs typeface="Arial" panose="020B0604020202020204" pitchFamily="34" charset="0"/>
            </a:endParaRPr>
          </a:p>
        </p:txBody>
      </p:sp>
      <p:sp>
        <p:nvSpPr>
          <p:cNvPr id="59" name="矩形: 圆角 58"/>
          <p:cNvSpPr/>
          <p:nvPr/>
        </p:nvSpPr>
        <p:spPr>
          <a:xfrm>
            <a:off x="7044688" y="5077490"/>
            <a:ext cx="1927861" cy="498148"/>
          </a:xfrm>
          <a:prstGeom prst="roundRect">
            <a:avLst/>
          </a:prstGeom>
          <a:solidFill>
            <a:srgbClr val="FBB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Arial" panose="020B0604020202020204" pitchFamily="34" charset="0"/>
                <a:cs typeface="Arial" panose="020B0604020202020204" pitchFamily="34" charset="0"/>
              </a:rPr>
              <a:t>National Strategies (22%)</a:t>
            </a:r>
            <a:endParaRPr lang="zh-CN" altLang="en-US" dirty="0">
              <a:latin typeface="Arial" panose="020B0604020202020204" pitchFamily="34" charset="0"/>
              <a:cs typeface="Arial" panose="020B0604020202020204" pitchFamily="34" charset="0"/>
            </a:endParaRPr>
          </a:p>
        </p:txBody>
      </p:sp>
      <p:sp>
        <p:nvSpPr>
          <p:cNvPr id="60" name="矩形: 圆角 59"/>
          <p:cNvSpPr/>
          <p:nvPr/>
        </p:nvSpPr>
        <p:spPr>
          <a:xfrm>
            <a:off x="7037703" y="5655200"/>
            <a:ext cx="1927861" cy="498148"/>
          </a:xfrm>
          <a:prstGeom prst="roundRect">
            <a:avLst/>
          </a:prstGeom>
          <a:solidFill>
            <a:srgbClr val="A3A3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bg1"/>
                </a:solidFill>
                <a:latin typeface="Arial" panose="020B0604020202020204" pitchFamily="34" charset="0"/>
                <a:cs typeface="Arial" panose="020B0604020202020204" pitchFamily="34" charset="0"/>
              </a:rPr>
              <a:t>Technology (32%)</a:t>
            </a:r>
            <a:endParaRPr lang="zh-CN" altLang="en-US" dirty="0">
              <a:solidFill>
                <a:schemeClr val="bg1"/>
              </a:solidFill>
              <a:latin typeface="Arial" panose="020B0604020202020204" pitchFamily="34" charset="0"/>
              <a:cs typeface="Arial" panose="020B0604020202020204" pitchFamily="34" charset="0"/>
            </a:endParaRPr>
          </a:p>
        </p:txBody>
      </p:sp>
      <p:sp>
        <p:nvSpPr>
          <p:cNvPr id="61" name="矩形: 圆角 60"/>
          <p:cNvSpPr/>
          <p:nvPr/>
        </p:nvSpPr>
        <p:spPr>
          <a:xfrm>
            <a:off x="7044688" y="6198165"/>
            <a:ext cx="1920875" cy="498148"/>
          </a:xfrm>
          <a:prstGeom prst="roundRect">
            <a:avLst/>
          </a:prstGeom>
          <a:solidFill>
            <a:srgbClr val="E97C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Arial" panose="020B0604020202020204" pitchFamily="34" charset="0"/>
                <a:cs typeface="Arial" panose="020B0604020202020204" pitchFamily="34" charset="0"/>
              </a:rPr>
              <a:t>Financial Behavior (19%)</a:t>
            </a:r>
            <a:endParaRPr lang="zh-CN" altLang="en-US" dirty="0">
              <a:latin typeface="Arial" panose="020B0604020202020204" pitchFamily="34" charset="0"/>
              <a:cs typeface="Arial" panose="020B0604020202020204" pitchFamily="34" charset="0"/>
            </a:endParaRPr>
          </a:p>
        </p:txBody>
      </p:sp>
      <p:sp>
        <p:nvSpPr>
          <p:cNvPr id="8" name="下箭头 7"/>
          <p:cNvSpPr/>
          <p:nvPr/>
        </p:nvSpPr>
        <p:spPr>
          <a:xfrm>
            <a:off x="4275620" y="1414599"/>
            <a:ext cx="169058" cy="261789"/>
          </a:xfrm>
          <a:prstGeom prst="downArrow">
            <a:avLst/>
          </a:prstGeom>
          <a:solidFill>
            <a:srgbClr val="2038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00">
              <a:latin typeface="Arial" panose="020B0604020202020204" pitchFamily="34" charset="0"/>
              <a:cs typeface="Arial" panose="020B0604020202020204" pitchFamily="34" charset="0"/>
            </a:endParaRPr>
          </a:p>
        </p:txBody>
      </p:sp>
      <p:sp>
        <p:nvSpPr>
          <p:cNvPr id="64" name="下箭头 63"/>
          <p:cNvSpPr/>
          <p:nvPr/>
        </p:nvSpPr>
        <p:spPr>
          <a:xfrm>
            <a:off x="4279472" y="2622218"/>
            <a:ext cx="169058" cy="261789"/>
          </a:xfrm>
          <a:prstGeom prst="downArrow">
            <a:avLst/>
          </a:prstGeom>
          <a:solidFill>
            <a:srgbClr val="D0D6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00">
              <a:latin typeface="Arial" panose="020B0604020202020204" pitchFamily="34" charset="0"/>
              <a:cs typeface="Arial" panose="020B0604020202020204" pitchFamily="34" charset="0"/>
            </a:endParaRPr>
          </a:p>
        </p:txBody>
      </p:sp>
      <p:sp>
        <p:nvSpPr>
          <p:cNvPr id="65" name="下箭头 64"/>
          <p:cNvSpPr/>
          <p:nvPr/>
        </p:nvSpPr>
        <p:spPr>
          <a:xfrm>
            <a:off x="4279251" y="3559271"/>
            <a:ext cx="169058" cy="261789"/>
          </a:xfrm>
          <a:prstGeom prst="downArrow">
            <a:avLst/>
          </a:prstGeom>
          <a:solidFill>
            <a:srgbClr val="2038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00">
              <a:latin typeface="Arial" panose="020B0604020202020204" pitchFamily="34" charset="0"/>
              <a:cs typeface="Arial" panose="020B0604020202020204" pitchFamily="34" charset="0"/>
            </a:endParaRPr>
          </a:p>
        </p:txBody>
      </p:sp>
      <p:graphicFrame>
        <p:nvGraphicFramePr>
          <p:cNvPr id="62" name="图表 61">
            <a:extLst>
              <a:ext uri="{FF2B5EF4-FFF2-40B4-BE49-F238E27FC236}">
                <a16:creationId xmlns:a16="http://schemas.microsoft.com/office/drawing/2014/main" id="{866B5A05-0DEC-4F74-8204-E56D12078D42}"/>
              </a:ext>
            </a:extLst>
          </p:cNvPr>
          <p:cNvGraphicFramePr>
            <a:graphicFrameLocks/>
          </p:cNvGraphicFramePr>
          <p:nvPr>
            <p:extLst>
              <p:ext uri="{D42A27DB-BD31-4B8C-83A1-F6EECF244321}">
                <p14:modId xmlns:p14="http://schemas.microsoft.com/office/powerpoint/2010/main" val="2810398786"/>
              </p:ext>
            </p:extLst>
          </p:nvPr>
        </p:nvGraphicFramePr>
        <p:xfrm>
          <a:off x="4902242" y="5600246"/>
          <a:ext cx="2482621" cy="1096027"/>
        </p:xfrm>
        <a:graphic>
          <a:graphicData uri="http://schemas.openxmlformats.org/drawingml/2006/chart">
            <c:chart xmlns:c="http://schemas.openxmlformats.org/drawingml/2006/chart" xmlns:r="http://schemas.openxmlformats.org/officeDocument/2006/relationships" r:id="rId3"/>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538174" y="720053"/>
            <a:ext cx="4266565" cy="1466215"/>
            <a:chOff x="627" y="1656"/>
            <a:chExt cx="6719" cy="2309"/>
          </a:xfrm>
        </p:grpSpPr>
        <p:sp>
          <p:nvSpPr>
            <p:cNvPr id="4" name="矩形 3"/>
            <p:cNvSpPr/>
            <p:nvPr/>
          </p:nvSpPr>
          <p:spPr>
            <a:xfrm>
              <a:off x="627" y="1656"/>
              <a:ext cx="3060" cy="915"/>
            </a:xfrm>
            <a:prstGeom prst="rect">
              <a:avLst/>
            </a:prstGeom>
            <a:solidFill>
              <a:srgbClr val="2038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latin typeface="Arial" panose="020B0604020202020204" pitchFamily="34" charset="0"/>
                  <a:cs typeface="Arial" panose="020B0604020202020204" pitchFamily="34" charset="0"/>
                </a:rPr>
                <a:t>LDA</a:t>
              </a:r>
              <a:endParaRPr lang="zh-CN" altLang="en-US" sz="2000" b="1" dirty="0">
                <a:latin typeface="Arial" panose="020B0604020202020204" pitchFamily="34" charset="0"/>
                <a:cs typeface="Arial" panose="020B0604020202020204" pitchFamily="34" charset="0"/>
              </a:endParaRPr>
            </a:p>
          </p:txBody>
        </p:sp>
        <p:sp>
          <p:nvSpPr>
            <p:cNvPr id="5" name="矩形 4"/>
            <p:cNvSpPr/>
            <p:nvPr/>
          </p:nvSpPr>
          <p:spPr>
            <a:xfrm>
              <a:off x="627" y="3020"/>
              <a:ext cx="3060" cy="91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srgbClr val="203864"/>
                  </a:solidFill>
                  <a:latin typeface="Arial" panose="020B0604020202020204" pitchFamily="34" charset="0"/>
                  <a:cs typeface="Arial" panose="020B0604020202020204" pitchFamily="34" charset="0"/>
                </a:rPr>
                <a:t>GMM Cluster</a:t>
              </a:r>
              <a:endParaRPr lang="zh-CN" altLang="en-US" sz="2000" b="1" dirty="0">
                <a:solidFill>
                  <a:srgbClr val="203864"/>
                </a:solidFill>
                <a:latin typeface="Arial" panose="020B0604020202020204" pitchFamily="34" charset="0"/>
                <a:cs typeface="Arial" panose="020B0604020202020204" pitchFamily="34" charset="0"/>
              </a:endParaRPr>
            </a:p>
          </p:txBody>
        </p:sp>
        <p:sp>
          <p:nvSpPr>
            <p:cNvPr id="6" name="矩形: 圆角 6"/>
            <p:cNvSpPr/>
            <p:nvPr/>
          </p:nvSpPr>
          <p:spPr>
            <a:xfrm>
              <a:off x="4752" y="1656"/>
              <a:ext cx="2595" cy="915"/>
            </a:xfrm>
            <a:prstGeom prst="roundRect">
              <a:avLst/>
            </a:prstGeom>
            <a:solidFill>
              <a:srgbClr val="20386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2400" b="1" dirty="0">
                  <a:latin typeface="Arial" panose="020B0604020202020204" pitchFamily="34" charset="0"/>
                  <a:cs typeface="Arial" panose="020B0604020202020204" pitchFamily="34" charset="0"/>
                </a:rPr>
                <a:t>Noun</a:t>
              </a:r>
              <a:endParaRPr lang="zh-CN" altLang="en-US" sz="2400" b="1" dirty="0">
                <a:latin typeface="Arial" panose="020B0604020202020204" pitchFamily="34" charset="0"/>
                <a:cs typeface="Arial" panose="020B0604020202020204" pitchFamily="34" charset="0"/>
              </a:endParaRPr>
            </a:p>
          </p:txBody>
        </p:sp>
        <p:sp>
          <p:nvSpPr>
            <p:cNvPr id="7" name="矩形: 圆角 62"/>
            <p:cNvSpPr/>
            <p:nvPr/>
          </p:nvSpPr>
          <p:spPr>
            <a:xfrm>
              <a:off x="4752" y="3051"/>
              <a:ext cx="2595" cy="915"/>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2400" b="1" dirty="0">
                  <a:solidFill>
                    <a:srgbClr val="203864"/>
                  </a:solidFill>
                  <a:latin typeface="Arial" panose="020B0604020202020204" pitchFamily="34" charset="0"/>
                  <a:cs typeface="Arial" panose="020B0604020202020204" pitchFamily="34" charset="0"/>
                </a:rPr>
                <a:t>Verb</a:t>
              </a:r>
              <a:endParaRPr lang="zh-CN" altLang="en-US" sz="2400" b="1" dirty="0">
                <a:solidFill>
                  <a:srgbClr val="203864"/>
                </a:solidFill>
                <a:latin typeface="Arial" panose="020B0604020202020204" pitchFamily="34" charset="0"/>
                <a:cs typeface="Arial" panose="020B0604020202020204" pitchFamily="34" charset="0"/>
              </a:endParaRPr>
            </a:p>
          </p:txBody>
        </p:sp>
        <p:sp>
          <p:nvSpPr>
            <p:cNvPr id="8" name="箭头: 右 8"/>
            <p:cNvSpPr/>
            <p:nvPr/>
          </p:nvSpPr>
          <p:spPr>
            <a:xfrm>
              <a:off x="3867" y="1911"/>
              <a:ext cx="750" cy="480"/>
            </a:xfrm>
            <a:prstGeom prst="rightArrow">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9" name="箭头: 右 63"/>
            <p:cNvSpPr/>
            <p:nvPr/>
          </p:nvSpPr>
          <p:spPr>
            <a:xfrm>
              <a:off x="3852" y="3237"/>
              <a:ext cx="750" cy="480"/>
            </a:xfrm>
            <a:prstGeom prst="rightArrow">
              <a:avLst/>
            </a:prstGeom>
            <a:solidFill>
              <a:srgbClr val="2038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grpSp>
      <p:sp>
        <p:nvSpPr>
          <p:cNvPr id="11" name="矩形 46"/>
          <p:cNvSpPr>
            <a:spLocks noChangeArrowheads="1"/>
          </p:cNvSpPr>
          <p:nvPr/>
        </p:nvSpPr>
        <p:spPr bwMode="auto">
          <a:xfrm>
            <a:off x="512445" y="69215"/>
            <a:ext cx="6314545" cy="646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a:spcBef>
                <a:spcPct val="20000"/>
              </a:spcBef>
              <a:buFont typeface="Arial" panose="020B0604020202090204" pitchFamily="34" charset="0"/>
              <a:buChar char="•"/>
              <a:defRPr sz="3200">
                <a:solidFill>
                  <a:schemeClr val="tx1"/>
                </a:solidFill>
                <a:latin typeface="微软雅黑" panose="020B0503020204020204" charset="-122"/>
                <a:ea typeface="微软雅黑" panose="020B0503020204020204" charset="-122"/>
                <a:sym typeface="Calibri" panose="020F0702030404030204" charset="0"/>
              </a:defRPr>
            </a:lvl1pPr>
            <a:lvl2pPr marL="742950" indent="-285750">
              <a:spcBef>
                <a:spcPct val="20000"/>
              </a:spcBef>
              <a:buFont typeface="Arial" panose="020B0604020202090204" pitchFamily="34" charset="0"/>
              <a:buChar char="–"/>
              <a:defRPr sz="2800">
                <a:solidFill>
                  <a:schemeClr val="tx1"/>
                </a:solidFill>
                <a:latin typeface="微软雅黑" panose="020B0503020204020204" charset="-122"/>
                <a:ea typeface="微软雅黑" panose="020B0503020204020204" charset="-122"/>
                <a:sym typeface="Calibri" panose="020F0702030404030204" charset="0"/>
              </a:defRPr>
            </a:lvl2pPr>
            <a:lvl3pPr marL="1143000" indent="-228600">
              <a:spcBef>
                <a:spcPct val="20000"/>
              </a:spcBef>
              <a:buFont typeface="Arial" panose="020B0604020202090204" pitchFamily="34" charset="0"/>
              <a:buChar char="•"/>
              <a:defRPr sz="2400">
                <a:solidFill>
                  <a:schemeClr val="tx1"/>
                </a:solidFill>
                <a:latin typeface="微软雅黑" panose="020B0503020204020204" charset="-122"/>
                <a:ea typeface="微软雅黑" panose="020B0503020204020204" charset="-122"/>
                <a:sym typeface="Calibri" panose="020F0702030404030204" charset="0"/>
              </a:defRPr>
            </a:lvl3pPr>
            <a:lvl4pPr marL="1600200" indent="-228600">
              <a:spcBef>
                <a:spcPct val="20000"/>
              </a:spcBef>
              <a:buFont typeface="Arial" panose="020B0604020202090204" pitchFamily="34" charset="0"/>
              <a:buChar char="–"/>
              <a:defRPr sz="2000">
                <a:solidFill>
                  <a:schemeClr val="tx1"/>
                </a:solidFill>
                <a:latin typeface="微软雅黑" panose="020B0503020204020204" charset="-122"/>
                <a:ea typeface="微软雅黑" panose="020B0503020204020204" charset="-122"/>
                <a:sym typeface="Calibri" panose="020F0702030404030204" charset="0"/>
              </a:defRPr>
            </a:lvl4pPr>
            <a:lvl5pPr marL="2057400" indent="-228600">
              <a:spcBef>
                <a:spcPct val="20000"/>
              </a:spcBef>
              <a:buFont typeface="Arial" panose="020B0604020202090204" pitchFamily="34" charset="0"/>
              <a:buChar char="»"/>
              <a:defRPr sz="2000">
                <a:solidFill>
                  <a:schemeClr val="tx1"/>
                </a:solidFill>
                <a:latin typeface="微软雅黑" panose="020B0503020204020204" charset="-122"/>
                <a:ea typeface="微软雅黑" panose="020B0503020204020204" charset="-122"/>
                <a:sym typeface="Calibri" panose="020F0702030404030204" charset="0"/>
              </a:defRPr>
            </a:lvl5pPr>
            <a:lvl6pPr marL="2514600" indent="-228600" eaLnBrk="0" fontAlgn="base" hangingPunct="0">
              <a:spcBef>
                <a:spcPct val="20000"/>
              </a:spcBef>
              <a:spcAft>
                <a:spcPct val="0"/>
              </a:spcAft>
              <a:buFont typeface="Arial" panose="020B0604020202090204" pitchFamily="34" charset="0"/>
              <a:buChar char="»"/>
              <a:defRPr sz="2000">
                <a:solidFill>
                  <a:schemeClr val="tx1"/>
                </a:solidFill>
                <a:latin typeface="微软雅黑" panose="020B0503020204020204" charset="-122"/>
                <a:ea typeface="微软雅黑" panose="020B0503020204020204" charset="-122"/>
                <a:sym typeface="Calibri" panose="020F0702030404030204" charset="0"/>
              </a:defRPr>
            </a:lvl6pPr>
            <a:lvl7pPr marL="2971800" indent="-228600" eaLnBrk="0" fontAlgn="base" hangingPunct="0">
              <a:spcBef>
                <a:spcPct val="20000"/>
              </a:spcBef>
              <a:spcAft>
                <a:spcPct val="0"/>
              </a:spcAft>
              <a:buFont typeface="Arial" panose="020B0604020202090204" pitchFamily="34" charset="0"/>
              <a:buChar char="»"/>
              <a:defRPr sz="2000">
                <a:solidFill>
                  <a:schemeClr val="tx1"/>
                </a:solidFill>
                <a:latin typeface="微软雅黑" panose="020B0503020204020204" charset="-122"/>
                <a:ea typeface="微软雅黑" panose="020B0503020204020204" charset="-122"/>
                <a:sym typeface="Calibri" panose="020F0702030404030204" charset="0"/>
              </a:defRPr>
            </a:lvl7pPr>
            <a:lvl8pPr marL="3429000" indent="-228600" eaLnBrk="0" fontAlgn="base" hangingPunct="0">
              <a:spcBef>
                <a:spcPct val="20000"/>
              </a:spcBef>
              <a:spcAft>
                <a:spcPct val="0"/>
              </a:spcAft>
              <a:buFont typeface="Arial" panose="020B0604020202090204" pitchFamily="34" charset="0"/>
              <a:buChar char="»"/>
              <a:defRPr sz="2000">
                <a:solidFill>
                  <a:schemeClr val="tx1"/>
                </a:solidFill>
                <a:latin typeface="微软雅黑" panose="020B0503020204020204" charset="-122"/>
                <a:ea typeface="微软雅黑" panose="020B0503020204020204" charset="-122"/>
                <a:sym typeface="Calibri" panose="020F0702030404030204" charset="0"/>
              </a:defRPr>
            </a:lvl8pPr>
            <a:lvl9pPr marL="3886200" indent="-228600" eaLnBrk="0" fontAlgn="base" hangingPunct="0">
              <a:spcBef>
                <a:spcPct val="20000"/>
              </a:spcBef>
              <a:spcAft>
                <a:spcPct val="0"/>
              </a:spcAft>
              <a:buFont typeface="Arial" panose="020B0604020202090204" pitchFamily="34" charset="0"/>
              <a:buChar char="»"/>
              <a:defRPr sz="2000">
                <a:solidFill>
                  <a:schemeClr val="tx1"/>
                </a:solidFill>
                <a:latin typeface="微软雅黑" panose="020B0503020204020204" charset="-122"/>
                <a:ea typeface="微软雅黑" panose="020B0503020204020204" charset="-122"/>
                <a:sym typeface="Calibri" panose="020F0702030404030204" charset="0"/>
              </a:defRPr>
            </a:lvl9pPr>
          </a:lstStyle>
          <a:p>
            <a:pPr>
              <a:buNone/>
            </a:pPr>
            <a:r>
              <a:rPr lang="en-US" altLang="zh-CN" sz="3600" b="1" dirty="0">
                <a:solidFill>
                  <a:srgbClr val="071F65"/>
                </a:solidFill>
                <a:latin typeface="Arial" panose="020B0604020202020204" pitchFamily="34" charset="0"/>
                <a:cs typeface="Arial" panose="020B0604020202020204" pitchFamily="34" charset="0"/>
              </a:rPr>
              <a:t>Knowledge Graph Inference</a:t>
            </a:r>
          </a:p>
        </p:txBody>
      </p:sp>
      <p:sp>
        <p:nvSpPr>
          <p:cNvPr id="12" name="等腰三角形 47"/>
          <p:cNvSpPr>
            <a:spLocks noChangeArrowheads="1"/>
          </p:cNvSpPr>
          <p:nvPr/>
        </p:nvSpPr>
        <p:spPr bwMode="auto">
          <a:xfrm rot="5400000">
            <a:off x="-40005" y="157480"/>
            <a:ext cx="581025" cy="501650"/>
          </a:xfrm>
          <a:prstGeom prst="triangle">
            <a:avLst>
              <a:gd name="adj" fmla="val 50000"/>
            </a:avLst>
          </a:prstGeom>
          <a:solidFill>
            <a:srgbClr val="071F65"/>
          </a:solidFill>
          <a:ln>
            <a:noFill/>
          </a:ln>
        </p:spPr>
        <p:txBody>
          <a:bodyPr lIns="91438" tIns="45719" rIns="91438" bIns="45719" anchor="ctr"/>
          <a:lstStyle>
            <a:lvl1pPr>
              <a:spcBef>
                <a:spcPct val="20000"/>
              </a:spcBef>
              <a:buFont typeface="Arial" panose="020B0604020202090204" pitchFamily="34" charset="0"/>
              <a:buChar char="•"/>
              <a:defRPr sz="3200">
                <a:solidFill>
                  <a:schemeClr val="tx1"/>
                </a:solidFill>
                <a:latin typeface="微软雅黑" panose="020B0503020204020204" charset="-122"/>
                <a:ea typeface="微软雅黑" panose="020B0503020204020204" charset="-122"/>
                <a:sym typeface="Calibri" panose="020F0702030404030204" charset="0"/>
              </a:defRPr>
            </a:lvl1pPr>
            <a:lvl2pPr marL="742950" indent="-285750">
              <a:spcBef>
                <a:spcPct val="20000"/>
              </a:spcBef>
              <a:buFont typeface="Arial" panose="020B0604020202090204" pitchFamily="34" charset="0"/>
              <a:buChar char="–"/>
              <a:defRPr sz="2800">
                <a:solidFill>
                  <a:schemeClr val="tx1"/>
                </a:solidFill>
                <a:latin typeface="微软雅黑" panose="020B0503020204020204" charset="-122"/>
                <a:ea typeface="微软雅黑" panose="020B0503020204020204" charset="-122"/>
                <a:sym typeface="Calibri" panose="020F0702030404030204" charset="0"/>
              </a:defRPr>
            </a:lvl2pPr>
            <a:lvl3pPr marL="1143000" indent="-228600">
              <a:spcBef>
                <a:spcPct val="20000"/>
              </a:spcBef>
              <a:buFont typeface="Arial" panose="020B0604020202090204" pitchFamily="34" charset="0"/>
              <a:buChar char="•"/>
              <a:defRPr sz="2400">
                <a:solidFill>
                  <a:schemeClr val="tx1"/>
                </a:solidFill>
                <a:latin typeface="微软雅黑" panose="020B0503020204020204" charset="-122"/>
                <a:ea typeface="微软雅黑" panose="020B0503020204020204" charset="-122"/>
                <a:sym typeface="Calibri" panose="020F0702030404030204" charset="0"/>
              </a:defRPr>
            </a:lvl3pPr>
            <a:lvl4pPr marL="1600200" indent="-228600">
              <a:spcBef>
                <a:spcPct val="20000"/>
              </a:spcBef>
              <a:buFont typeface="Arial" panose="020B0604020202090204" pitchFamily="34" charset="0"/>
              <a:buChar char="–"/>
              <a:defRPr sz="2000">
                <a:solidFill>
                  <a:schemeClr val="tx1"/>
                </a:solidFill>
                <a:latin typeface="微软雅黑" panose="020B0503020204020204" charset="-122"/>
                <a:ea typeface="微软雅黑" panose="020B0503020204020204" charset="-122"/>
                <a:sym typeface="Calibri" panose="020F0702030404030204" charset="0"/>
              </a:defRPr>
            </a:lvl4pPr>
            <a:lvl5pPr marL="2057400" indent="-228600">
              <a:spcBef>
                <a:spcPct val="20000"/>
              </a:spcBef>
              <a:buFont typeface="Arial" panose="020B0604020202090204" pitchFamily="34" charset="0"/>
              <a:buChar char="»"/>
              <a:defRPr sz="2000">
                <a:solidFill>
                  <a:schemeClr val="tx1"/>
                </a:solidFill>
                <a:latin typeface="微软雅黑" panose="020B0503020204020204" charset="-122"/>
                <a:ea typeface="微软雅黑" panose="020B0503020204020204" charset="-122"/>
                <a:sym typeface="Calibri" panose="020F0702030404030204" charset="0"/>
              </a:defRPr>
            </a:lvl5pPr>
            <a:lvl6pPr marL="2514600" indent="-228600" eaLnBrk="0" fontAlgn="base" hangingPunct="0">
              <a:spcBef>
                <a:spcPct val="20000"/>
              </a:spcBef>
              <a:spcAft>
                <a:spcPct val="0"/>
              </a:spcAft>
              <a:buFont typeface="Arial" panose="020B0604020202090204" pitchFamily="34" charset="0"/>
              <a:buChar char="»"/>
              <a:defRPr sz="2000">
                <a:solidFill>
                  <a:schemeClr val="tx1"/>
                </a:solidFill>
                <a:latin typeface="微软雅黑" panose="020B0503020204020204" charset="-122"/>
                <a:ea typeface="微软雅黑" panose="020B0503020204020204" charset="-122"/>
                <a:sym typeface="Calibri" panose="020F0702030404030204" charset="0"/>
              </a:defRPr>
            </a:lvl6pPr>
            <a:lvl7pPr marL="2971800" indent="-228600" eaLnBrk="0" fontAlgn="base" hangingPunct="0">
              <a:spcBef>
                <a:spcPct val="20000"/>
              </a:spcBef>
              <a:spcAft>
                <a:spcPct val="0"/>
              </a:spcAft>
              <a:buFont typeface="Arial" panose="020B0604020202090204" pitchFamily="34" charset="0"/>
              <a:buChar char="»"/>
              <a:defRPr sz="2000">
                <a:solidFill>
                  <a:schemeClr val="tx1"/>
                </a:solidFill>
                <a:latin typeface="微软雅黑" panose="020B0503020204020204" charset="-122"/>
                <a:ea typeface="微软雅黑" panose="020B0503020204020204" charset="-122"/>
                <a:sym typeface="Calibri" panose="020F0702030404030204" charset="0"/>
              </a:defRPr>
            </a:lvl7pPr>
            <a:lvl8pPr marL="3429000" indent="-228600" eaLnBrk="0" fontAlgn="base" hangingPunct="0">
              <a:spcBef>
                <a:spcPct val="20000"/>
              </a:spcBef>
              <a:spcAft>
                <a:spcPct val="0"/>
              </a:spcAft>
              <a:buFont typeface="Arial" panose="020B0604020202090204" pitchFamily="34" charset="0"/>
              <a:buChar char="»"/>
              <a:defRPr sz="2000">
                <a:solidFill>
                  <a:schemeClr val="tx1"/>
                </a:solidFill>
                <a:latin typeface="微软雅黑" panose="020B0503020204020204" charset="-122"/>
                <a:ea typeface="微软雅黑" panose="020B0503020204020204" charset="-122"/>
                <a:sym typeface="Calibri" panose="020F0702030404030204" charset="0"/>
              </a:defRPr>
            </a:lvl8pPr>
            <a:lvl9pPr marL="3886200" indent="-228600" eaLnBrk="0" fontAlgn="base" hangingPunct="0">
              <a:spcBef>
                <a:spcPct val="20000"/>
              </a:spcBef>
              <a:spcAft>
                <a:spcPct val="0"/>
              </a:spcAft>
              <a:buFont typeface="Arial" panose="020B0604020202090204" pitchFamily="34" charset="0"/>
              <a:buChar char="»"/>
              <a:defRPr sz="2000">
                <a:solidFill>
                  <a:schemeClr val="tx1"/>
                </a:solidFill>
                <a:latin typeface="微软雅黑" panose="020B0503020204020204" charset="-122"/>
                <a:ea typeface="微软雅黑" panose="020B0503020204020204" charset="-122"/>
                <a:sym typeface="Calibri" panose="020F0702030404030204" charset="0"/>
              </a:defRPr>
            </a:lvl9pPr>
          </a:lstStyle>
          <a:p>
            <a:pPr algn="ctr" eaLnBrk="1" hangingPunct="1">
              <a:spcBef>
                <a:spcPct val="0"/>
              </a:spcBef>
              <a:buFont typeface="Arial" panose="020B0604020202090204" pitchFamily="34" charset="0"/>
              <a:buNone/>
            </a:pPr>
            <a:endParaRPr lang="zh-CN" altLang="zh-CN" sz="2000">
              <a:solidFill>
                <a:srgbClr val="FFFFFF"/>
              </a:solidFill>
              <a:latin typeface="Arial" panose="020B0604020202020204" pitchFamily="34" charset="0"/>
              <a:cs typeface="Arial" panose="020B0604020202020204" pitchFamily="34" charset="0"/>
              <a:sym typeface="微软雅黑" panose="020B0503020204020204" charset="-122"/>
            </a:endParaRPr>
          </a:p>
        </p:txBody>
      </p:sp>
      <p:sp>
        <p:nvSpPr>
          <p:cNvPr id="13" name="Rectangle 24"/>
          <p:cNvSpPr>
            <a:spLocks noChangeArrowheads="1"/>
          </p:cNvSpPr>
          <p:nvPr/>
        </p:nvSpPr>
        <p:spPr bwMode="auto">
          <a:xfrm>
            <a:off x="803275" y="3215286"/>
            <a:ext cx="7943215" cy="563744"/>
          </a:xfrm>
          <a:prstGeom prst="rect">
            <a:avLst/>
          </a:prstGeom>
          <a:solidFill>
            <a:srgbClr val="F2F2F2"/>
          </a:solidFill>
          <a:ln w="9525">
            <a:noFill/>
            <a:miter lim="800000"/>
          </a:ln>
        </p:spPr>
        <p:txBody>
          <a:bodyPr wrap="square" lIns="0" tIns="0" rIns="0" bIns="0">
            <a:spAutoFit/>
          </a:bodyPr>
          <a:lstStyle/>
          <a:p>
            <a:pPr algn="just" fontAlgn="auto">
              <a:lnSpc>
                <a:spcPct val="120000"/>
              </a:lnSpc>
              <a:spcBef>
                <a:spcPts val="200"/>
              </a:spcBef>
              <a:spcAft>
                <a:spcPts val="200"/>
              </a:spcAft>
            </a:pPr>
            <a:r>
              <a:rPr lang="en-US" altLang="zh-CN" sz="1600" b="1" dirty="0">
                <a:solidFill>
                  <a:schemeClr val="bg1"/>
                </a:solidFill>
                <a:highlight>
                  <a:srgbClr val="000080"/>
                </a:highlight>
                <a:latin typeface="Arial" panose="020B0604020202020204" pitchFamily="34" charset="0"/>
                <a:ea typeface="微软雅黑" panose="020B0503020204020204" charset="-122"/>
                <a:cs typeface="Arial" panose="020B0604020202020204" pitchFamily="34" charset="0"/>
              </a:rPr>
              <a:t>Australia</a:t>
            </a:r>
            <a:r>
              <a:rPr lang="en-US" altLang="zh-CN" sz="1600" b="1" dirty="0">
                <a:solidFill>
                  <a:srgbClr val="333333"/>
                </a:solidFill>
                <a:latin typeface="Arial" panose="020B0604020202020204" pitchFamily="34" charset="0"/>
                <a:ea typeface="微软雅黑" panose="020B0503020204020204" charset="-122"/>
                <a:cs typeface="Arial" panose="020B0604020202020204" pitchFamily="34" charset="0"/>
              </a:rPr>
              <a:t> </a:t>
            </a:r>
            <a:r>
              <a:rPr lang="en-US" altLang="zh-CN" sz="1600" b="1" dirty="0">
                <a:solidFill>
                  <a:srgbClr val="FF0000"/>
                </a:solidFill>
                <a:latin typeface="Arial" panose="020B0604020202020204" pitchFamily="34" charset="0"/>
                <a:ea typeface="微软雅黑" panose="020B0503020204020204" charset="-122"/>
                <a:cs typeface="Arial" panose="020B0604020202020204" pitchFamily="34" charset="0"/>
              </a:rPr>
              <a:t>(S)</a:t>
            </a:r>
            <a:r>
              <a:rPr lang="en-US" altLang="zh-CN" sz="1600" b="1" dirty="0">
                <a:solidFill>
                  <a:srgbClr val="333333"/>
                </a:solidFill>
                <a:latin typeface="Arial" panose="020B0604020202020204" pitchFamily="34" charset="0"/>
                <a:ea typeface="微软雅黑" panose="020B0503020204020204" charset="-122"/>
                <a:cs typeface="Arial" panose="020B0604020202020204" pitchFamily="34" charset="0"/>
              </a:rPr>
              <a:t> Don't </a:t>
            </a:r>
            <a:r>
              <a:rPr lang="en-US" altLang="zh-CN" sz="1600" b="1" dirty="0">
                <a:solidFill>
                  <a:srgbClr val="071F65"/>
                </a:solidFill>
                <a:highlight>
                  <a:srgbClr val="C0C0C0"/>
                </a:highlight>
                <a:latin typeface="Arial" panose="020B0604020202020204" pitchFamily="34" charset="0"/>
                <a:ea typeface="微软雅黑" panose="020B0503020204020204" charset="-122"/>
                <a:cs typeface="Arial" panose="020B0604020202020204" pitchFamily="34" charset="0"/>
              </a:rPr>
              <a:t>meddle</a:t>
            </a:r>
            <a:r>
              <a:rPr lang="en-US" altLang="zh-CN" sz="1600" b="1" dirty="0">
                <a:solidFill>
                  <a:srgbClr val="333333"/>
                </a:solidFill>
                <a:latin typeface="Arial" panose="020B0604020202020204" pitchFamily="34" charset="0"/>
                <a:ea typeface="微软雅黑" panose="020B0503020204020204" charset="-122"/>
                <a:cs typeface="Arial" panose="020B0604020202020204" pitchFamily="34" charset="0"/>
              </a:rPr>
              <a:t> </a:t>
            </a:r>
            <a:r>
              <a:rPr lang="en-US" altLang="zh-CN" sz="1600" b="1" dirty="0">
                <a:solidFill>
                  <a:srgbClr val="FF0000"/>
                </a:solidFill>
                <a:latin typeface="Arial" panose="020B0604020202020204" pitchFamily="34" charset="0"/>
                <a:ea typeface="微软雅黑" panose="020B0503020204020204" charset="-122"/>
                <a:cs typeface="Arial" panose="020B0604020202020204" pitchFamily="34" charset="0"/>
              </a:rPr>
              <a:t>(V) </a:t>
            </a:r>
            <a:r>
              <a:rPr lang="en-US" altLang="zh-CN" sz="1600" b="1" dirty="0">
                <a:solidFill>
                  <a:srgbClr val="333333"/>
                </a:solidFill>
                <a:latin typeface="Arial" panose="020B0604020202020204" pitchFamily="34" charset="0"/>
                <a:ea typeface="微软雅黑" panose="020B0503020204020204" charset="-122"/>
                <a:cs typeface="Arial" panose="020B0604020202020204" pitchFamily="34" charset="0"/>
              </a:rPr>
              <a:t>in America's own affairs </a:t>
            </a:r>
            <a:r>
              <a:rPr lang="en-US" altLang="zh-CN" sz="1600" b="1" dirty="0">
                <a:solidFill>
                  <a:schemeClr val="bg1"/>
                </a:solidFill>
                <a:highlight>
                  <a:srgbClr val="0B2F91"/>
                </a:highlight>
                <a:latin typeface="Arial" panose="020B0604020202020204" pitchFamily="34" charset="0"/>
                <a:ea typeface="微软雅黑" panose="020B0503020204020204" charset="-122"/>
                <a:cs typeface="Arial" panose="020B0604020202020204" pitchFamily="34" charset="0"/>
              </a:rPr>
              <a:t>China</a:t>
            </a:r>
            <a:r>
              <a:rPr lang="en-US" altLang="zh-CN" sz="1600" b="1" dirty="0">
                <a:solidFill>
                  <a:srgbClr val="333333"/>
                </a:solidFill>
                <a:latin typeface="Arial" panose="020B0604020202020204" pitchFamily="34" charset="0"/>
                <a:ea typeface="微软雅黑" panose="020B0503020204020204" charset="-122"/>
                <a:cs typeface="Arial" panose="020B0604020202020204" pitchFamily="34" charset="0"/>
              </a:rPr>
              <a:t> </a:t>
            </a:r>
            <a:r>
              <a:rPr lang="en-US" altLang="zh-CN" sz="1600" b="1" dirty="0">
                <a:solidFill>
                  <a:srgbClr val="FF0000"/>
                </a:solidFill>
                <a:latin typeface="Arial" panose="020B0604020202020204" pitchFamily="34" charset="0"/>
                <a:ea typeface="微软雅黑" panose="020B0503020204020204" charset="-122"/>
                <a:cs typeface="Arial" panose="020B0604020202020204" pitchFamily="34" charset="0"/>
              </a:rPr>
              <a:t>(O)(S)</a:t>
            </a:r>
            <a:r>
              <a:rPr lang="en-US" altLang="zh-CN" sz="1600" b="1" dirty="0">
                <a:solidFill>
                  <a:srgbClr val="333333"/>
                </a:solidFill>
                <a:latin typeface="Arial" panose="020B0604020202020204" pitchFamily="34" charset="0"/>
                <a:ea typeface="微软雅黑" panose="020B0503020204020204" charset="-122"/>
                <a:cs typeface="Arial" panose="020B0604020202020204" pitchFamily="34" charset="0"/>
              </a:rPr>
              <a:t> has </a:t>
            </a:r>
            <a:r>
              <a:rPr lang="en-US" altLang="zh-CN" sz="1600" b="1" dirty="0">
                <a:solidFill>
                  <a:srgbClr val="071F65"/>
                </a:solidFill>
                <a:highlight>
                  <a:srgbClr val="C0C0C0"/>
                </a:highlight>
                <a:latin typeface="Arial" panose="020B0604020202020204" pitchFamily="34" charset="0"/>
                <a:ea typeface="微软雅黑" panose="020B0503020204020204" charset="-122"/>
                <a:cs typeface="Arial" panose="020B0604020202020204" pitchFamily="34" charset="0"/>
              </a:rPr>
              <a:t>slammed</a:t>
            </a:r>
            <a:r>
              <a:rPr lang="en-US" altLang="zh-CN" sz="1600" b="1" dirty="0">
                <a:solidFill>
                  <a:schemeClr val="bg1"/>
                </a:solidFill>
                <a:latin typeface="Arial" panose="020B0604020202020204" pitchFamily="34" charset="0"/>
                <a:ea typeface="微软雅黑" panose="020B0503020204020204" charset="-122"/>
                <a:cs typeface="Arial" panose="020B0604020202020204" pitchFamily="34" charset="0"/>
              </a:rPr>
              <a:t> </a:t>
            </a:r>
            <a:r>
              <a:rPr lang="en-US" altLang="zh-CN" sz="1600" b="1" dirty="0">
                <a:solidFill>
                  <a:srgbClr val="FF0000"/>
                </a:solidFill>
                <a:latin typeface="Arial" panose="020B0604020202020204" pitchFamily="34" charset="0"/>
                <a:ea typeface="微软雅黑" panose="020B0503020204020204" charset="-122"/>
                <a:cs typeface="Arial" panose="020B0604020202020204" pitchFamily="34" charset="0"/>
              </a:rPr>
              <a:t>(V)</a:t>
            </a:r>
            <a:r>
              <a:rPr lang="en-US" altLang="zh-CN" sz="1600" b="1" dirty="0">
                <a:solidFill>
                  <a:srgbClr val="333333"/>
                </a:solidFill>
                <a:latin typeface="Arial" panose="020B0604020202020204" pitchFamily="34" charset="0"/>
                <a:ea typeface="微软雅黑" panose="020B0503020204020204" charset="-122"/>
                <a:cs typeface="Arial" panose="020B0604020202020204" pitchFamily="34" charset="0"/>
              </a:rPr>
              <a:t> the US because </a:t>
            </a:r>
            <a:r>
              <a:rPr lang="en-US" altLang="zh-CN" sz="1600" b="1" dirty="0">
                <a:solidFill>
                  <a:schemeClr val="bg1"/>
                </a:solidFill>
                <a:highlight>
                  <a:srgbClr val="000080"/>
                </a:highlight>
                <a:latin typeface="Arial" panose="020B0604020202020204" pitchFamily="34" charset="0"/>
                <a:ea typeface="微软雅黑" panose="020B0503020204020204" charset="-122"/>
                <a:cs typeface="Arial" panose="020B0604020202020204" pitchFamily="34" charset="0"/>
              </a:rPr>
              <a:t>President</a:t>
            </a:r>
            <a:r>
              <a:rPr lang="en-US" altLang="zh-CN" sz="1600" b="1" dirty="0">
                <a:solidFill>
                  <a:srgbClr val="333333"/>
                </a:solidFill>
                <a:latin typeface="Arial" panose="020B0604020202020204" pitchFamily="34" charset="0"/>
                <a:ea typeface="微软雅黑" panose="020B0503020204020204" charset="-122"/>
                <a:cs typeface="Arial" panose="020B0604020202020204" pitchFamily="34" charset="0"/>
              </a:rPr>
              <a:t> </a:t>
            </a:r>
            <a:r>
              <a:rPr lang="en-US" altLang="zh-CN" sz="1600" b="1" dirty="0">
                <a:solidFill>
                  <a:srgbClr val="FF0000"/>
                </a:solidFill>
                <a:latin typeface="Arial" panose="020B0604020202020204" pitchFamily="34" charset="0"/>
                <a:ea typeface="微软雅黑" panose="020B0503020204020204" charset="-122"/>
                <a:cs typeface="Arial" panose="020B0604020202020204" pitchFamily="34" charset="0"/>
              </a:rPr>
              <a:t>(O)</a:t>
            </a:r>
            <a:r>
              <a:rPr lang="en-US" altLang="zh-CN" sz="1600" b="1" dirty="0">
                <a:solidFill>
                  <a:srgbClr val="333333"/>
                </a:solidFill>
                <a:latin typeface="Arial" panose="020B0604020202020204" pitchFamily="34" charset="0"/>
                <a:ea typeface="微软雅黑" panose="020B0503020204020204" charset="-122"/>
                <a:cs typeface="Arial" panose="020B0604020202020204" pitchFamily="34" charset="0"/>
              </a:rPr>
              <a:t> Barack Obama met the Dalai Lama</a:t>
            </a:r>
          </a:p>
        </p:txBody>
      </p:sp>
      <p:grpSp>
        <p:nvGrpSpPr>
          <p:cNvPr id="17" name="组合 16"/>
          <p:cNvGrpSpPr/>
          <p:nvPr/>
        </p:nvGrpSpPr>
        <p:grpSpPr>
          <a:xfrm>
            <a:off x="141431" y="3216061"/>
            <a:ext cx="536376" cy="425878"/>
            <a:chOff x="213905" y="2783253"/>
            <a:chExt cx="501651" cy="372402"/>
          </a:xfrm>
        </p:grpSpPr>
        <p:sp>
          <p:nvSpPr>
            <p:cNvPr id="14" name="文本框 13"/>
            <p:cNvSpPr txBox="1"/>
            <p:nvPr/>
          </p:nvSpPr>
          <p:spPr>
            <a:xfrm>
              <a:off x="213905" y="2783253"/>
              <a:ext cx="501651" cy="268850"/>
            </a:xfrm>
            <a:prstGeom prst="rect">
              <a:avLst/>
            </a:prstGeom>
            <a:solidFill>
              <a:srgbClr val="002060"/>
            </a:solidFill>
          </p:spPr>
          <p:txBody>
            <a:bodyPr wrap="square" rtlCol="0">
              <a:spAutoFit/>
            </a:bodyPr>
            <a:lstStyle/>
            <a:p>
              <a:pPr>
                <a:lnSpc>
                  <a:spcPct val="130000"/>
                </a:lnSpc>
              </a:pPr>
              <a:endParaRPr kumimoji="1" lang="zh-CN" altLang="en-US" sz="1200" b="1" dirty="0">
                <a:solidFill>
                  <a:schemeClr val="bg1"/>
                </a:solidFill>
                <a:latin typeface="Arial" panose="020B0604020202020204" pitchFamily="34" charset="0"/>
                <a:ea typeface="微软雅黑" panose="020B0503020204020204" charset="-122"/>
                <a:cs typeface="Arial" panose="020B0604020202020204" pitchFamily="34" charset="0"/>
              </a:endParaRPr>
            </a:p>
          </p:txBody>
        </p:sp>
        <p:pic>
          <p:nvPicPr>
            <p:cNvPr id="16" name="图形 15" descr="放大镜"/>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709" y="2861675"/>
              <a:ext cx="293980" cy="293980"/>
            </a:xfrm>
            <a:prstGeom prst="rect">
              <a:avLst/>
            </a:prstGeom>
          </p:spPr>
        </p:pic>
      </p:grpSp>
      <p:pic>
        <p:nvPicPr>
          <p:cNvPr id="18" name="图片 17"/>
          <p:cNvPicPr>
            <a:picLocks noChangeAspect="1"/>
          </p:cNvPicPr>
          <p:nvPr/>
        </p:nvPicPr>
        <p:blipFill rotWithShape="1">
          <a:blip r:embed="rId3"/>
          <a:srcRect l="8486" t="24988" r="1094" b="16222"/>
          <a:stretch>
            <a:fillRect/>
          </a:stretch>
        </p:blipFill>
        <p:spPr>
          <a:xfrm>
            <a:off x="5069710" y="4013446"/>
            <a:ext cx="3531999" cy="2144694"/>
          </a:xfrm>
          <a:prstGeom prst="rect">
            <a:avLst/>
          </a:prstGeom>
          <a:ln w="28575">
            <a:solidFill>
              <a:srgbClr val="071F65"/>
            </a:solidFill>
          </a:ln>
        </p:spPr>
      </p:pic>
      <p:sp>
        <p:nvSpPr>
          <p:cNvPr id="20" name="同侧圆角矩形 19"/>
          <p:cNvSpPr/>
          <p:nvPr/>
        </p:nvSpPr>
        <p:spPr>
          <a:xfrm>
            <a:off x="713138" y="4221246"/>
            <a:ext cx="846375" cy="874462"/>
          </a:xfrm>
          <a:prstGeom prst="ellipse">
            <a:avLst/>
          </a:prstGeom>
          <a:solidFill>
            <a:schemeClr val="accent1">
              <a:lumMod val="50000"/>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50" dirty="0">
              <a:solidFill>
                <a:schemeClr val="bg1"/>
              </a:solidFill>
              <a:latin typeface="Arial" panose="020B0604020202020204" pitchFamily="34" charset="0"/>
              <a:cs typeface="Arial" panose="020B0604020202020204" pitchFamily="34" charset="0"/>
            </a:endParaRPr>
          </a:p>
        </p:txBody>
      </p:sp>
      <p:sp>
        <p:nvSpPr>
          <p:cNvPr id="21" name="同侧圆角矩形 20"/>
          <p:cNvSpPr/>
          <p:nvPr/>
        </p:nvSpPr>
        <p:spPr>
          <a:xfrm>
            <a:off x="2187904" y="4219535"/>
            <a:ext cx="856934" cy="873145"/>
          </a:xfrm>
          <a:prstGeom prst="ellipse">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800" dirty="0">
              <a:solidFill>
                <a:schemeClr val="bg1"/>
              </a:solidFill>
              <a:latin typeface="Arial" panose="020B0604020202020204" pitchFamily="34" charset="0"/>
              <a:cs typeface="Arial" panose="020B0604020202020204" pitchFamily="34" charset="0"/>
            </a:endParaRPr>
          </a:p>
        </p:txBody>
      </p:sp>
      <p:sp>
        <p:nvSpPr>
          <p:cNvPr id="22" name="同侧圆角矩形 21"/>
          <p:cNvSpPr/>
          <p:nvPr/>
        </p:nvSpPr>
        <p:spPr>
          <a:xfrm>
            <a:off x="3643120" y="4220009"/>
            <a:ext cx="923003" cy="869697"/>
          </a:xfrm>
          <a:prstGeom prst="ellipse">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400" dirty="0">
              <a:solidFill>
                <a:schemeClr val="bg1"/>
              </a:solidFill>
              <a:latin typeface="Arial" panose="020B0604020202020204" pitchFamily="34" charset="0"/>
              <a:cs typeface="Arial" panose="020B0604020202020204" pitchFamily="34" charset="0"/>
            </a:endParaRPr>
          </a:p>
        </p:txBody>
      </p:sp>
      <p:cxnSp>
        <p:nvCxnSpPr>
          <p:cNvPr id="24" name="直线箭头连接符 23"/>
          <p:cNvCxnSpPr/>
          <p:nvPr/>
        </p:nvCxnSpPr>
        <p:spPr>
          <a:xfrm flipV="1">
            <a:off x="1666222" y="4528454"/>
            <a:ext cx="397777" cy="476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5" name="直线箭头连接符 24"/>
          <p:cNvCxnSpPr/>
          <p:nvPr/>
        </p:nvCxnSpPr>
        <p:spPr>
          <a:xfrm flipV="1">
            <a:off x="3184433" y="4486279"/>
            <a:ext cx="397777" cy="476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6" name="同侧圆角矩形 25"/>
          <p:cNvSpPr/>
          <p:nvPr/>
        </p:nvSpPr>
        <p:spPr>
          <a:xfrm>
            <a:off x="680343" y="5809571"/>
            <a:ext cx="877239" cy="869697"/>
          </a:xfrm>
          <a:prstGeom prst="ellipse">
            <a:avLst/>
          </a:prstGeom>
          <a:solidFill>
            <a:srgbClr val="203864">
              <a:alpha val="4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00" dirty="0">
              <a:solidFill>
                <a:schemeClr val="bg1"/>
              </a:solidFill>
              <a:latin typeface="Arial" panose="020B0604020202020204" pitchFamily="34" charset="0"/>
              <a:cs typeface="Arial" panose="020B0604020202020204" pitchFamily="34" charset="0"/>
            </a:endParaRPr>
          </a:p>
        </p:txBody>
      </p:sp>
      <p:sp>
        <p:nvSpPr>
          <p:cNvPr id="27" name="同侧圆角矩形 26"/>
          <p:cNvSpPr/>
          <p:nvPr/>
        </p:nvSpPr>
        <p:spPr>
          <a:xfrm>
            <a:off x="2118883" y="5837066"/>
            <a:ext cx="899283" cy="869697"/>
          </a:xfrm>
          <a:prstGeom prst="ellipse">
            <a:avLst/>
          </a:prstGeom>
          <a:solidFill>
            <a:srgbClr val="203864">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50" dirty="0">
              <a:solidFill>
                <a:schemeClr val="bg1"/>
              </a:solidFill>
              <a:latin typeface="Arial" panose="020B0604020202020204" pitchFamily="34" charset="0"/>
              <a:cs typeface="Arial" panose="020B0604020202020204" pitchFamily="34" charset="0"/>
            </a:endParaRPr>
          </a:p>
        </p:txBody>
      </p:sp>
      <p:sp>
        <p:nvSpPr>
          <p:cNvPr id="28" name="同侧圆角矩形 27"/>
          <p:cNvSpPr/>
          <p:nvPr/>
        </p:nvSpPr>
        <p:spPr>
          <a:xfrm>
            <a:off x="3654917" y="5843923"/>
            <a:ext cx="923003" cy="869697"/>
          </a:xfrm>
          <a:prstGeom prst="ellipse">
            <a:avLst/>
          </a:prstGeom>
          <a:solidFill>
            <a:srgbClr val="203864">
              <a:alpha val="6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00" dirty="0">
              <a:latin typeface="Arial" panose="020B0604020202020204" pitchFamily="34" charset="0"/>
              <a:cs typeface="Arial" panose="020B0604020202020204" pitchFamily="34" charset="0"/>
            </a:endParaRPr>
          </a:p>
        </p:txBody>
      </p:sp>
      <p:cxnSp>
        <p:nvCxnSpPr>
          <p:cNvPr id="32" name="直线箭头连接符 31"/>
          <p:cNvCxnSpPr>
            <a:cxnSpLocks/>
            <a:endCxn id="20" idx="4"/>
          </p:cNvCxnSpPr>
          <p:nvPr/>
        </p:nvCxnSpPr>
        <p:spPr>
          <a:xfrm flipH="1" flipV="1">
            <a:off x="1136326" y="5095708"/>
            <a:ext cx="1929" cy="69772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4" name="直线箭头连接符 33"/>
          <p:cNvCxnSpPr>
            <a:cxnSpLocks/>
            <a:stCxn id="27" idx="7"/>
            <a:endCxn id="61" idx="3"/>
          </p:cNvCxnSpPr>
          <p:nvPr/>
        </p:nvCxnSpPr>
        <p:spPr>
          <a:xfrm flipV="1">
            <a:off x="2886469" y="5786578"/>
            <a:ext cx="161152" cy="17785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6" name="直线箭头连接符 35"/>
          <p:cNvCxnSpPr>
            <a:cxnSpLocks/>
            <a:endCxn id="28" idx="0"/>
          </p:cNvCxnSpPr>
          <p:nvPr/>
        </p:nvCxnSpPr>
        <p:spPr>
          <a:xfrm>
            <a:off x="4114622" y="5257746"/>
            <a:ext cx="1797" cy="58617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1" name="矩形 40"/>
          <p:cNvSpPr/>
          <p:nvPr/>
        </p:nvSpPr>
        <p:spPr>
          <a:xfrm>
            <a:off x="5215010" y="6277283"/>
            <a:ext cx="3223959" cy="369332"/>
          </a:xfrm>
          <a:prstGeom prst="rect">
            <a:avLst/>
          </a:prstGeom>
        </p:spPr>
        <p:txBody>
          <a:bodyPr wrap="none">
            <a:spAutoFit/>
          </a:bodyPr>
          <a:lstStyle/>
          <a:p>
            <a:r>
              <a:rPr lang="en-US" altLang="zh-CN" dirty="0">
                <a:latin typeface="Arial" panose="020B0604020202020204" pitchFamily="34" charset="0"/>
                <a:cs typeface="Arial" panose="020B0604020202020204" pitchFamily="34" charset="0"/>
              </a:rPr>
              <a:t>DEMO of KG of 30 sentences</a:t>
            </a:r>
            <a:endParaRPr lang="zh-CN" altLang="en-US" dirty="0">
              <a:latin typeface="Arial" panose="020B0604020202020204" pitchFamily="34" charset="0"/>
              <a:cs typeface="Arial" panose="020B0604020202020204" pitchFamily="34" charset="0"/>
            </a:endParaRPr>
          </a:p>
        </p:txBody>
      </p:sp>
      <p:sp>
        <p:nvSpPr>
          <p:cNvPr id="10" name="矩形 9">
            <a:extLst>
              <a:ext uri="{FF2B5EF4-FFF2-40B4-BE49-F238E27FC236}">
                <a16:creationId xmlns:a16="http://schemas.microsoft.com/office/drawing/2014/main" id="{CC3055FD-B98D-4BA6-A8BE-4557DF647D73}"/>
              </a:ext>
            </a:extLst>
          </p:cNvPr>
          <p:cNvSpPr/>
          <p:nvPr/>
        </p:nvSpPr>
        <p:spPr>
          <a:xfrm>
            <a:off x="1375810" y="6480939"/>
            <a:ext cx="338554" cy="369332"/>
          </a:xfrm>
          <a:prstGeom prst="rect">
            <a:avLst/>
          </a:prstGeom>
        </p:spPr>
        <p:txBody>
          <a:bodyPr wrap="none">
            <a:spAutoFit/>
          </a:bodyPr>
          <a:lstStyle/>
          <a:p>
            <a:r>
              <a:rPr lang="en-US" altLang="zh-CN" b="1" dirty="0">
                <a:solidFill>
                  <a:srgbClr val="FF0000"/>
                </a:solidFill>
                <a:latin typeface="Arial" panose="020B0604020202020204" pitchFamily="34" charset="0"/>
                <a:ea typeface="微软雅黑" panose="020B0503020204020204" charset="-122"/>
                <a:cs typeface="Arial" panose="020B0604020202020204" pitchFamily="34" charset="0"/>
              </a:rPr>
              <a:t>V</a:t>
            </a:r>
            <a:endParaRPr lang="zh-CN" altLang="en-US" dirty="0"/>
          </a:p>
        </p:txBody>
      </p:sp>
      <p:sp>
        <p:nvSpPr>
          <p:cNvPr id="35" name="矩形 34">
            <a:extLst>
              <a:ext uri="{FF2B5EF4-FFF2-40B4-BE49-F238E27FC236}">
                <a16:creationId xmlns:a16="http://schemas.microsoft.com/office/drawing/2014/main" id="{FBF482CC-3F41-401B-BD23-C5D5EDE6F9F4}"/>
              </a:ext>
            </a:extLst>
          </p:cNvPr>
          <p:cNvSpPr/>
          <p:nvPr/>
        </p:nvSpPr>
        <p:spPr>
          <a:xfrm>
            <a:off x="2774009" y="4840240"/>
            <a:ext cx="338554" cy="369332"/>
          </a:xfrm>
          <a:prstGeom prst="rect">
            <a:avLst/>
          </a:prstGeom>
        </p:spPr>
        <p:txBody>
          <a:bodyPr wrap="none">
            <a:spAutoFit/>
          </a:bodyPr>
          <a:lstStyle/>
          <a:p>
            <a:r>
              <a:rPr lang="en-US" altLang="zh-CN" b="1" dirty="0">
                <a:solidFill>
                  <a:srgbClr val="FF0000"/>
                </a:solidFill>
                <a:latin typeface="Arial" panose="020B0604020202020204" pitchFamily="34" charset="0"/>
                <a:ea typeface="微软雅黑" panose="020B0503020204020204" charset="-122"/>
                <a:cs typeface="Arial" panose="020B0604020202020204" pitchFamily="34" charset="0"/>
              </a:rPr>
              <a:t>S</a:t>
            </a:r>
            <a:endParaRPr lang="zh-CN" altLang="en-US" dirty="0"/>
          </a:p>
        </p:txBody>
      </p:sp>
      <p:sp>
        <p:nvSpPr>
          <p:cNvPr id="37" name="矩形 36">
            <a:extLst>
              <a:ext uri="{FF2B5EF4-FFF2-40B4-BE49-F238E27FC236}">
                <a16:creationId xmlns:a16="http://schemas.microsoft.com/office/drawing/2014/main" id="{4E2A9210-5647-42DA-9A2A-A8EA983AD494}"/>
              </a:ext>
            </a:extLst>
          </p:cNvPr>
          <p:cNvSpPr/>
          <p:nvPr/>
        </p:nvSpPr>
        <p:spPr>
          <a:xfrm>
            <a:off x="4312872" y="4051969"/>
            <a:ext cx="364202" cy="369332"/>
          </a:xfrm>
          <a:prstGeom prst="rect">
            <a:avLst/>
          </a:prstGeom>
        </p:spPr>
        <p:txBody>
          <a:bodyPr wrap="none">
            <a:spAutoFit/>
          </a:bodyPr>
          <a:lstStyle/>
          <a:p>
            <a:r>
              <a:rPr lang="en-US" altLang="zh-CN" b="1" dirty="0">
                <a:solidFill>
                  <a:srgbClr val="FF0000"/>
                </a:solidFill>
                <a:latin typeface="Arial" panose="020B0604020202020204" pitchFamily="34" charset="0"/>
                <a:ea typeface="微软雅黑" panose="020B0503020204020204" charset="-122"/>
                <a:cs typeface="Arial" panose="020B0604020202020204" pitchFamily="34" charset="0"/>
              </a:rPr>
              <a:t>O</a:t>
            </a:r>
            <a:endParaRPr lang="zh-CN" altLang="en-US" dirty="0"/>
          </a:p>
        </p:txBody>
      </p:sp>
      <p:sp>
        <p:nvSpPr>
          <p:cNvPr id="39" name="矩形 38">
            <a:extLst>
              <a:ext uri="{FF2B5EF4-FFF2-40B4-BE49-F238E27FC236}">
                <a16:creationId xmlns:a16="http://schemas.microsoft.com/office/drawing/2014/main" id="{A6698A59-FE0B-4690-8AF1-F2DE67B91C3B}"/>
              </a:ext>
            </a:extLst>
          </p:cNvPr>
          <p:cNvSpPr/>
          <p:nvPr/>
        </p:nvSpPr>
        <p:spPr>
          <a:xfrm>
            <a:off x="4384022" y="6522097"/>
            <a:ext cx="364202" cy="369332"/>
          </a:xfrm>
          <a:prstGeom prst="rect">
            <a:avLst/>
          </a:prstGeom>
        </p:spPr>
        <p:txBody>
          <a:bodyPr wrap="none">
            <a:spAutoFit/>
          </a:bodyPr>
          <a:lstStyle/>
          <a:p>
            <a:r>
              <a:rPr lang="en-US" altLang="zh-CN" b="1" dirty="0">
                <a:solidFill>
                  <a:srgbClr val="FF0000"/>
                </a:solidFill>
                <a:latin typeface="Arial" panose="020B0604020202020204" pitchFamily="34" charset="0"/>
                <a:ea typeface="微软雅黑" panose="020B0503020204020204" charset="-122"/>
                <a:cs typeface="Arial" panose="020B0604020202020204" pitchFamily="34" charset="0"/>
              </a:rPr>
              <a:t>O</a:t>
            </a:r>
            <a:endParaRPr lang="zh-CN" altLang="en-US" dirty="0"/>
          </a:p>
        </p:txBody>
      </p:sp>
      <p:sp>
        <p:nvSpPr>
          <p:cNvPr id="40" name="矩形 39">
            <a:extLst>
              <a:ext uri="{FF2B5EF4-FFF2-40B4-BE49-F238E27FC236}">
                <a16:creationId xmlns:a16="http://schemas.microsoft.com/office/drawing/2014/main" id="{710682AD-D951-4C74-85B2-0A2EA4FBB41E}"/>
              </a:ext>
            </a:extLst>
          </p:cNvPr>
          <p:cNvSpPr/>
          <p:nvPr/>
        </p:nvSpPr>
        <p:spPr>
          <a:xfrm>
            <a:off x="2845879" y="6480939"/>
            <a:ext cx="338554" cy="369332"/>
          </a:xfrm>
          <a:prstGeom prst="rect">
            <a:avLst/>
          </a:prstGeom>
        </p:spPr>
        <p:txBody>
          <a:bodyPr wrap="none">
            <a:spAutoFit/>
          </a:bodyPr>
          <a:lstStyle/>
          <a:p>
            <a:r>
              <a:rPr lang="en-US" altLang="zh-CN" b="1" dirty="0">
                <a:solidFill>
                  <a:srgbClr val="FF0000"/>
                </a:solidFill>
                <a:latin typeface="Arial" panose="020B0604020202020204" pitchFamily="34" charset="0"/>
                <a:ea typeface="微软雅黑" panose="020B0503020204020204" charset="-122"/>
                <a:cs typeface="Arial" panose="020B0604020202020204" pitchFamily="34" charset="0"/>
              </a:rPr>
              <a:t>V</a:t>
            </a:r>
            <a:endParaRPr lang="zh-CN" altLang="en-US" dirty="0"/>
          </a:p>
        </p:txBody>
      </p:sp>
      <p:sp>
        <p:nvSpPr>
          <p:cNvPr id="42" name="矩形 41">
            <a:extLst>
              <a:ext uri="{FF2B5EF4-FFF2-40B4-BE49-F238E27FC236}">
                <a16:creationId xmlns:a16="http://schemas.microsoft.com/office/drawing/2014/main" id="{D94CDE62-B821-47B3-8A12-24D986B937BB}"/>
              </a:ext>
            </a:extLst>
          </p:cNvPr>
          <p:cNvSpPr/>
          <p:nvPr/>
        </p:nvSpPr>
        <p:spPr>
          <a:xfrm>
            <a:off x="4270081" y="4855512"/>
            <a:ext cx="338554" cy="369332"/>
          </a:xfrm>
          <a:prstGeom prst="rect">
            <a:avLst/>
          </a:prstGeom>
        </p:spPr>
        <p:txBody>
          <a:bodyPr wrap="none">
            <a:spAutoFit/>
          </a:bodyPr>
          <a:lstStyle/>
          <a:p>
            <a:r>
              <a:rPr lang="en-US" altLang="zh-CN" b="1" dirty="0">
                <a:solidFill>
                  <a:srgbClr val="FF0000"/>
                </a:solidFill>
                <a:latin typeface="Arial" panose="020B0604020202020204" pitchFamily="34" charset="0"/>
                <a:ea typeface="微软雅黑" panose="020B0503020204020204" charset="-122"/>
                <a:cs typeface="Arial" panose="020B0604020202020204" pitchFamily="34" charset="0"/>
              </a:rPr>
              <a:t>S</a:t>
            </a:r>
            <a:endParaRPr lang="zh-CN" altLang="en-US" dirty="0"/>
          </a:p>
        </p:txBody>
      </p:sp>
      <p:sp>
        <p:nvSpPr>
          <p:cNvPr id="43" name="文本框 42">
            <a:extLst>
              <a:ext uri="{FF2B5EF4-FFF2-40B4-BE49-F238E27FC236}">
                <a16:creationId xmlns:a16="http://schemas.microsoft.com/office/drawing/2014/main" id="{69E4AF3D-8DD6-42A2-BD5F-B0C0B41C3AC4}"/>
              </a:ext>
            </a:extLst>
          </p:cNvPr>
          <p:cNvSpPr txBox="1"/>
          <p:nvPr/>
        </p:nvSpPr>
        <p:spPr>
          <a:xfrm>
            <a:off x="2204442" y="4498256"/>
            <a:ext cx="828240" cy="307777"/>
          </a:xfrm>
          <a:prstGeom prst="rect">
            <a:avLst/>
          </a:prstGeom>
          <a:noFill/>
        </p:spPr>
        <p:txBody>
          <a:bodyPr wrap="none" rtlCol="0">
            <a:spAutoFit/>
          </a:bodyPr>
          <a:lstStyle/>
          <a:p>
            <a:r>
              <a:rPr lang="en-US" altLang="zh-CN" sz="1400" dirty="0">
                <a:solidFill>
                  <a:schemeClr val="bg1"/>
                </a:solidFill>
              </a:rPr>
              <a:t>Australia</a:t>
            </a:r>
            <a:endParaRPr lang="zh-CN" altLang="en-US" sz="1400" dirty="0">
              <a:solidFill>
                <a:schemeClr val="bg1"/>
              </a:solidFill>
            </a:endParaRPr>
          </a:p>
        </p:txBody>
      </p:sp>
      <p:sp>
        <p:nvSpPr>
          <p:cNvPr id="44" name="文本框 43">
            <a:extLst>
              <a:ext uri="{FF2B5EF4-FFF2-40B4-BE49-F238E27FC236}">
                <a16:creationId xmlns:a16="http://schemas.microsoft.com/office/drawing/2014/main" id="{C69F4106-E1E7-4DC1-84AB-F76CACFB2F07}"/>
              </a:ext>
            </a:extLst>
          </p:cNvPr>
          <p:cNvSpPr txBox="1"/>
          <p:nvPr/>
        </p:nvSpPr>
        <p:spPr>
          <a:xfrm>
            <a:off x="843264" y="4498256"/>
            <a:ext cx="586122" cy="307777"/>
          </a:xfrm>
          <a:prstGeom prst="rect">
            <a:avLst/>
          </a:prstGeom>
          <a:noFill/>
        </p:spPr>
        <p:txBody>
          <a:bodyPr wrap="none" rtlCol="0">
            <a:spAutoFit/>
          </a:bodyPr>
          <a:lstStyle/>
          <a:p>
            <a:r>
              <a:rPr lang="en-US" altLang="zh-CN" sz="1400" dirty="0">
                <a:solidFill>
                  <a:schemeClr val="bg1"/>
                </a:solidFill>
              </a:rPr>
              <a:t>News</a:t>
            </a:r>
            <a:endParaRPr lang="zh-CN" altLang="en-US" sz="1400" dirty="0">
              <a:solidFill>
                <a:schemeClr val="bg1"/>
              </a:solidFill>
            </a:endParaRPr>
          </a:p>
        </p:txBody>
      </p:sp>
      <p:sp>
        <p:nvSpPr>
          <p:cNvPr id="45" name="文本框 44">
            <a:extLst>
              <a:ext uri="{FF2B5EF4-FFF2-40B4-BE49-F238E27FC236}">
                <a16:creationId xmlns:a16="http://schemas.microsoft.com/office/drawing/2014/main" id="{ADD99899-63C1-4012-B102-B42D156A4ED8}"/>
              </a:ext>
            </a:extLst>
          </p:cNvPr>
          <p:cNvSpPr txBox="1"/>
          <p:nvPr/>
        </p:nvSpPr>
        <p:spPr>
          <a:xfrm>
            <a:off x="3815501" y="4498256"/>
            <a:ext cx="598241" cy="307777"/>
          </a:xfrm>
          <a:prstGeom prst="rect">
            <a:avLst/>
          </a:prstGeom>
          <a:noFill/>
        </p:spPr>
        <p:txBody>
          <a:bodyPr wrap="none" rtlCol="0">
            <a:spAutoFit/>
          </a:bodyPr>
          <a:lstStyle/>
          <a:p>
            <a:r>
              <a:rPr lang="en-US" altLang="zh-CN" sz="1400" dirty="0">
                <a:solidFill>
                  <a:schemeClr val="bg1"/>
                </a:solidFill>
              </a:rPr>
              <a:t>China</a:t>
            </a:r>
            <a:endParaRPr lang="zh-CN" altLang="en-US" sz="1400" dirty="0">
              <a:solidFill>
                <a:schemeClr val="bg1"/>
              </a:solidFill>
            </a:endParaRPr>
          </a:p>
        </p:txBody>
      </p:sp>
      <p:sp>
        <p:nvSpPr>
          <p:cNvPr id="46" name="文本框 45">
            <a:extLst>
              <a:ext uri="{FF2B5EF4-FFF2-40B4-BE49-F238E27FC236}">
                <a16:creationId xmlns:a16="http://schemas.microsoft.com/office/drawing/2014/main" id="{B764EE80-DA92-4FEC-9C21-877C656AF9E6}"/>
              </a:ext>
            </a:extLst>
          </p:cNvPr>
          <p:cNvSpPr txBox="1"/>
          <p:nvPr/>
        </p:nvSpPr>
        <p:spPr>
          <a:xfrm>
            <a:off x="750111" y="6090529"/>
            <a:ext cx="737702" cy="307777"/>
          </a:xfrm>
          <a:prstGeom prst="rect">
            <a:avLst/>
          </a:prstGeom>
          <a:noFill/>
        </p:spPr>
        <p:txBody>
          <a:bodyPr wrap="none" rtlCol="0">
            <a:spAutoFit/>
          </a:bodyPr>
          <a:lstStyle/>
          <a:p>
            <a:r>
              <a:rPr lang="en-US" altLang="zh-CN" sz="1400" dirty="0">
                <a:solidFill>
                  <a:schemeClr val="bg1"/>
                </a:solidFill>
              </a:rPr>
              <a:t>meddle</a:t>
            </a:r>
            <a:endParaRPr lang="zh-CN" altLang="en-US" sz="1400" dirty="0">
              <a:solidFill>
                <a:schemeClr val="bg1"/>
              </a:solidFill>
            </a:endParaRPr>
          </a:p>
        </p:txBody>
      </p:sp>
      <p:sp>
        <p:nvSpPr>
          <p:cNvPr id="47" name="文本框 46">
            <a:extLst>
              <a:ext uri="{FF2B5EF4-FFF2-40B4-BE49-F238E27FC236}">
                <a16:creationId xmlns:a16="http://schemas.microsoft.com/office/drawing/2014/main" id="{8AC3FDD9-0AF0-4DF1-B1A0-51EF88F941CD}"/>
              </a:ext>
            </a:extLst>
          </p:cNvPr>
          <p:cNvSpPr txBox="1"/>
          <p:nvPr/>
        </p:nvSpPr>
        <p:spPr>
          <a:xfrm>
            <a:off x="2131204" y="6079247"/>
            <a:ext cx="910827" cy="307777"/>
          </a:xfrm>
          <a:prstGeom prst="rect">
            <a:avLst/>
          </a:prstGeom>
          <a:noFill/>
        </p:spPr>
        <p:txBody>
          <a:bodyPr wrap="none" rtlCol="0">
            <a:spAutoFit/>
          </a:bodyPr>
          <a:lstStyle/>
          <a:p>
            <a:pPr algn="ctr"/>
            <a:r>
              <a:rPr kumimoji="1" lang="en-US" altLang="zh-CN" sz="1400" dirty="0">
                <a:solidFill>
                  <a:schemeClr val="bg1"/>
                </a:solidFill>
                <a:latin typeface="Arial" panose="020B0604020202020204" pitchFamily="34" charset="0"/>
                <a:cs typeface="Arial" panose="020B0604020202020204" pitchFamily="34" charset="0"/>
              </a:rPr>
              <a:t>slammed</a:t>
            </a:r>
            <a:endParaRPr kumimoji="1" lang="zh-CN" altLang="en-US" sz="1400" dirty="0">
              <a:solidFill>
                <a:schemeClr val="bg1"/>
              </a:solidFill>
              <a:latin typeface="Arial" panose="020B0604020202020204" pitchFamily="34" charset="0"/>
              <a:cs typeface="Arial" panose="020B0604020202020204" pitchFamily="34" charset="0"/>
            </a:endParaRPr>
          </a:p>
        </p:txBody>
      </p:sp>
      <p:sp>
        <p:nvSpPr>
          <p:cNvPr id="48" name="文本框 47">
            <a:extLst>
              <a:ext uri="{FF2B5EF4-FFF2-40B4-BE49-F238E27FC236}">
                <a16:creationId xmlns:a16="http://schemas.microsoft.com/office/drawing/2014/main" id="{783FB981-6DEF-4E6A-AEF3-4F8E488BE139}"/>
              </a:ext>
            </a:extLst>
          </p:cNvPr>
          <p:cNvSpPr txBox="1"/>
          <p:nvPr/>
        </p:nvSpPr>
        <p:spPr>
          <a:xfrm>
            <a:off x="3651781" y="6096316"/>
            <a:ext cx="941284" cy="307777"/>
          </a:xfrm>
          <a:prstGeom prst="rect">
            <a:avLst/>
          </a:prstGeom>
          <a:noFill/>
        </p:spPr>
        <p:txBody>
          <a:bodyPr wrap="none" rtlCol="0">
            <a:spAutoFit/>
          </a:bodyPr>
          <a:lstStyle/>
          <a:p>
            <a:pPr algn="ctr"/>
            <a:r>
              <a:rPr kumimoji="1" lang="en-US" altLang="zh-CN" sz="1400" dirty="0">
                <a:solidFill>
                  <a:schemeClr val="bg1"/>
                </a:solidFill>
                <a:latin typeface="Arial" panose="020B0604020202020204" pitchFamily="34" charset="0"/>
                <a:cs typeface="Arial" panose="020B0604020202020204" pitchFamily="34" charset="0"/>
              </a:rPr>
              <a:t>President</a:t>
            </a:r>
            <a:endParaRPr kumimoji="1" lang="zh-CN" altLang="en-US" sz="1400" dirty="0">
              <a:solidFill>
                <a:schemeClr val="bg1"/>
              </a:solidFill>
              <a:latin typeface="Arial" panose="020B0604020202020204" pitchFamily="34" charset="0"/>
              <a:cs typeface="Arial" panose="020B0604020202020204" pitchFamily="34" charset="0"/>
            </a:endParaRPr>
          </a:p>
        </p:txBody>
      </p:sp>
      <p:pic>
        <p:nvPicPr>
          <p:cNvPr id="15" name="图片 14">
            <a:extLst>
              <a:ext uri="{FF2B5EF4-FFF2-40B4-BE49-F238E27FC236}">
                <a16:creationId xmlns:a16="http://schemas.microsoft.com/office/drawing/2014/main" id="{4661F5F0-5C8F-41CF-B8E5-13D24C95FDA0}"/>
              </a:ext>
            </a:extLst>
          </p:cNvPr>
          <p:cNvPicPr>
            <a:picLocks noChangeAspect="1"/>
          </p:cNvPicPr>
          <p:nvPr/>
        </p:nvPicPr>
        <p:blipFill>
          <a:blip r:embed="rId4"/>
          <a:stretch>
            <a:fillRect/>
          </a:stretch>
        </p:blipFill>
        <p:spPr>
          <a:xfrm>
            <a:off x="5117335" y="759873"/>
            <a:ext cx="3629156" cy="2336269"/>
          </a:xfrm>
          <a:prstGeom prst="rect">
            <a:avLst/>
          </a:prstGeom>
          <a:ln w="38100">
            <a:solidFill>
              <a:schemeClr val="accent1">
                <a:lumMod val="75000"/>
              </a:schemeClr>
            </a:solidFill>
          </a:ln>
        </p:spPr>
      </p:pic>
      <p:sp>
        <p:nvSpPr>
          <p:cNvPr id="49" name="同侧圆角矩形 19">
            <a:extLst>
              <a:ext uri="{FF2B5EF4-FFF2-40B4-BE49-F238E27FC236}">
                <a16:creationId xmlns:a16="http://schemas.microsoft.com/office/drawing/2014/main" id="{4030C35D-0EF0-45F1-A997-333E35834D0E}"/>
              </a:ext>
            </a:extLst>
          </p:cNvPr>
          <p:cNvSpPr/>
          <p:nvPr/>
        </p:nvSpPr>
        <p:spPr>
          <a:xfrm>
            <a:off x="89257" y="2286362"/>
            <a:ext cx="846375" cy="874462"/>
          </a:xfrm>
          <a:prstGeom prst="ellipse">
            <a:avLst/>
          </a:prstGeom>
          <a:solidFill>
            <a:schemeClr val="accent1">
              <a:lumMod val="50000"/>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3600" b="1" dirty="0">
                <a:solidFill>
                  <a:schemeClr val="bg1"/>
                </a:solidFill>
                <a:latin typeface="Arial" panose="020B0604020202020204" pitchFamily="34" charset="0"/>
                <a:cs typeface="Arial" panose="020B0604020202020204" pitchFamily="34" charset="0"/>
              </a:rPr>
              <a:t>C</a:t>
            </a:r>
            <a:endParaRPr kumimoji="1" lang="zh-CN" altLang="en-US" sz="1050" b="1" dirty="0">
              <a:solidFill>
                <a:schemeClr val="bg1"/>
              </a:solidFill>
              <a:latin typeface="Arial" panose="020B0604020202020204" pitchFamily="34" charset="0"/>
              <a:cs typeface="Arial" panose="020B0604020202020204" pitchFamily="34" charset="0"/>
            </a:endParaRPr>
          </a:p>
        </p:txBody>
      </p:sp>
      <p:sp>
        <p:nvSpPr>
          <p:cNvPr id="50" name="同侧圆角矩形 19">
            <a:extLst>
              <a:ext uri="{FF2B5EF4-FFF2-40B4-BE49-F238E27FC236}">
                <a16:creationId xmlns:a16="http://schemas.microsoft.com/office/drawing/2014/main" id="{C765D1CE-C300-4CAE-886A-AE4554E0DCBE}"/>
              </a:ext>
            </a:extLst>
          </p:cNvPr>
          <p:cNvSpPr/>
          <p:nvPr/>
        </p:nvSpPr>
        <p:spPr>
          <a:xfrm>
            <a:off x="1041610" y="2283420"/>
            <a:ext cx="846375" cy="874462"/>
          </a:xfrm>
          <a:prstGeom prst="ellipse">
            <a:avLst/>
          </a:prstGeom>
          <a:solidFill>
            <a:schemeClr val="accent1">
              <a:lumMod val="50000"/>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3600" b="1" dirty="0">
                <a:solidFill>
                  <a:schemeClr val="bg1"/>
                </a:solidFill>
                <a:latin typeface="Arial" panose="020B0604020202020204" pitchFamily="34" charset="0"/>
                <a:cs typeface="Arial" panose="020B0604020202020204" pitchFamily="34" charset="0"/>
              </a:rPr>
              <a:t>V</a:t>
            </a:r>
            <a:endParaRPr kumimoji="1" lang="zh-CN" altLang="en-US" sz="1050" b="1" dirty="0">
              <a:solidFill>
                <a:schemeClr val="bg1"/>
              </a:solidFill>
              <a:latin typeface="Arial" panose="020B0604020202020204" pitchFamily="34" charset="0"/>
              <a:cs typeface="Arial" panose="020B0604020202020204" pitchFamily="34" charset="0"/>
            </a:endParaRPr>
          </a:p>
        </p:txBody>
      </p:sp>
      <p:sp>
        <p:nvSpPr>
          <p:cNvPr id="51" name="同侧圆角矩形 19">
            <a:extLst>
              <a:ext uri="{FF2B5EF4-FFF2-40B4-BE49-F238E27FC236}">
                <a16:creationId xmlns:a16="http://schemas.microsoft.com/office/drawing/2014/main" id="{CC8D969D-C47B-48A1-A740-36984E1FC65F}"/>
              </a:ext>
            </a:extLst>
          </p:cNvPr>
          <p:cNvSpPr/>
          <p:nvPr/>
        </p:nvSpPr>
        <p:spPr>
          <a:xfrm>
            <a:off x="1999504" y="2294207"/>
            <a:ext cx="846375" cy="874462"/>
          </a:xfrm>
          <a:prstGeom prst="ellipse">
            <a:avLst/>
          </a:prstGeom>
          <a:solidFill>
            <a:schemeClr val="accent1">
              <a:lumMod val="50000"/>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3600" b="1" dirty="0">
                <a:solidFill>
                  <a:schemeClr val="bg1"/>
                </a:solidFill>
                <a:latin typeface="Arial" panose="020B0604020202020204" pitchFamily="34" charset="0"/>
                <a:cs typeface="Arial" panose="020B0604020202020204" pitchFamily="34" charset="0"/>
              </a:rPr>
              <a:t>N</a:t>
            </a:r>
            <a:endParaRPr kumimoji="1" lang="zh-CN" altLang="en-US" sz="1050" b="1" dirty="0">
              <a:solidFill>
                <a:schemeClr val="bg1"/>
              </a:solidFill>
              <a:latin typeface="Arial" panose="020B0604020202020204" pitchFamily="34" charset="0"/>
              <a:cs typeface="Arial" panose="020B0604020202020204" pitchFamily="34" charset="0"/>
            </a:endParaRPr>
          </a:p>
        </p:txBody>
      </p:sp>
      <p:sp>
        <p:nvSpPr>
          <p:cNvPr id="52" name="同侧圆角矩形 19">
            <a:extLst>
              <a:ext uri="{FF2B5EF4-FFF2-40B4-BE49-F238E27FC236}">
                <a16:creationId xmlns:a16="http://schemas.microsoft.com/office/drawing/2014/main" id="{FB1C34E2-B0A9-46A0-A6E4-EA5B59FE4358}"/>
              </a:ext>
            </a:extLst>
          </p:cNvPr>
          <p:cNvSpPr/>
          <p:nvPr/>
        </p:nvSpPr>
        <p:spPr>
          <a:xfrm>
            <a:off x="2940913" y="2284448"/>
            <a:ext cx="846375" cy="874462"/>
          </a:xfrm>
          <a:prstGeom prst="ellipse">
            <a:avLst/>
          </a:prstGeom>
          <a:solidFill>
            <a:schemeClr val="accent1">
              <a:lumMod val="50000"/>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3600" b="1" dirty="0">
                <a:solidFill>
                  <a:schemeClr val="bg1"/>
                </a:solidFill>
                <a:latin typeface="Arial" panose="020B0604020202020204" pitchFamily="34" charset="0"/>
                <a:cs typeface="Arial" panose="020B0604020202020204" pitchFamily="34" charset="0"/>
              </a:rPr>
              <a:t>S</a:t>
            </a:r>
            <a:endParaRPr kumimoji="1" lang="zh-CN" altLang="en-US" sz="1050" b="1" dirty="0">
              <a:solidFill>
                <a:schemeClr val="bg1"/>
              </a:solidFill>
              <a:latin typeface="Arial" panose="020B0604020202020204" pitchFamily="34" charset="0"/>
              <a:cs typeface="Arial" panose="020B0604020202020204" pitchFamily="34" charset="0"/>
            </a:endParaRPr>
          </a:p>
        </p:txBody>
      </p:sp>
      <p:sp>
        <p:nvSpPr>
          <p:cNvPr id="53" name="同侧圆角矩形 19">
            <a:extLst>
              <a:ext uri="{FF2B5EF4-FFF2-40B4-BE49-F238E27FC236}">
                <a16:creationId xmlns:a16="http://schemas.microsoft.com/office/drawing/2014/main" id="{38A93E5F-6B24-4CFB-9579-C270AC4C1F47}"/>
              </a:ext>
            </a:extLst>
          </p:cNvPr>
          <p:cNvSpPr/>
          <p:nvPr/>
        </p:nvSpPr>
        <p:spPr>
          <a:xfrm>
            <a:off x="3898807" y="2283420"/>
            <a:ext cx="846375" cy="874462"/>
          </a:xfrm>
          <a:prstGeom prst="ellipse">
            <a:avLst/>
          </a:prstGeom>
          <a:solidFill>
            <a:schemeClr val="accent1">
              <a:lumMod val="50000"/>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3600" b="1" dirty="0">
                <a:solidFill>
                  <a:schemeClr val="bg1"/>
                </a:solidFill>
                <a:latin typeface="Arial" panose="020B0604020202020204" pitchFamily="34" charset="0"/>
                <a:cs typeface="Arial" panose="020B0604020202020204" pitchFamily="34" charset="0"/>
              </a:rPr>
              <a:t>O</a:t>
            </a:r>
            <a:endParaRPr kumimoji="1" lang="zh-CN" altLang="en-US" sz="1050" b="1" dirty="0">
              <a:solidFill>
                <a:schemeClr val="bg1"/>
              </a:solidFill>
              <a:latin typeface="Arial" panose="020B0604020202020204" pitchFamily="34" charset="0"/>
              <a:cs typeface="Arial" panose="020B0604020202020204" pitchFamily="34" charset="0"/>
            </a:endParaRPr>
          </a:p>
        </p:txBody>
      </p:sp>
      <p:cxnSp>
        <p:nvCxnSpPr>
          <p:cNvPr id="54" name="直线箭头连接符 23">
            <a:extLst>
              <a:ext uri="{FF2B5EF4-FFF2-40B4-BE49-F238E27FC236}">
                <a16:creationId xmlns:a16="http://schemas.microsoft.com/office/drawing/2014/main" id="{9ACD51D1-9B7F-4A57-97B8-5F8CA9681475}"/>
              </a:ext>
            </a:extLst>
          </p:cNvPr>
          <p:cNvCxnSpPr>
            <a:cxnSpLocks/>
            <a:stCxn id="49" idx="6"/>
            <a:endCxn id="50" idx="2"/>
          </p:cNvCxnSpPr>
          <p:nvPr/>
        </p:nvCxnSpPr>
        <p:spPr>
          <a:xfrm flipV="1">
            <a:off x="935632" y="2720651"/>
            <a:ext cx="105978" cy="294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5" name="直线箭头连接符 23">
            <a:extLst>
              <a:ext uri="{FF2B5EF4-FFF2-40B4-BE49-F238E27FC236}">
                <a16:creationId xmlns:a16="http://schemas.microsoft.com/office/drawing/2014/main" id="{B36D4783-DF37-42C6-9426-63D052ACE5EE}"/>
              </a:ext>
            </a:extLst>
          </p:cNvPr>
          <p:cNvCxnSpPr>
            <a:cxnSpLocks/>
            <a:stCxn id="50" idx="6"/>
            <a:endCxn id="51" idx="2"/>
          </p:cNvCxnSpPr>
          <p:nvPr/>
        </p:nvCxnSpPr>
        <p:spPr>
          <a:xfrm>
            <a:off x="1887985" y="2720651"/>
            <a:ext cx="111519" cy="1078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6" name="直线箭头连接符 23">
            <a:extLst>
              <a:ext uri="{FF2B5EF4-FFF2-40B4-BE49-F238E27FC236}">
                <a16:creationId xmlns:a16="http://schemas.microsoft.com/office/drawing/2014/main" id="{1B1C300F-1BF8-469A-8771-D0FD5A52225C}"/>
              </a:ext>
            </a:extLst>
          </p:cNvPr>
          <p:cNvCxnSpPr>
            <a:cxnSpLocks/>
            <a:stCxn id="51" idx="6"/>
            <a:endCxn id="52" idx="2"/>
          </p:cNvCxnSpPr>
          <p:nvPr/>
        </p:nvCxnSpPr>
        <p:spPr>
          <a:xfrm flipV="1">
            <a:off x="2845879" y="2721679"/>
            <a:ext cx="95034" cy="975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7" name="直线箭头连接符 23">
            <a:extLst>
              <a:ext uri="{FF2B5EF4-FFF2-40B4-BE49-F238E27FC236}">
                <a16:creationId xmlns:a16="http://schemas.microsoft.com/office/drawing/2014/main" id="{B0C8FDBD-EA4A-4CC9-8AF9-8BAB5E118F21}"/>
              </a:ext>
            </a:extLst>
          </p:cNvPr>
          <p:cNvCxnSpPr>
            <a:cxnSpLocks/>
            <a:stCxn id="52" idx="6"/>
            <a:endCxn id="53" idx="2"/>
          </p:cNvCxnSpPr>
          <p:nvPr/>
        </p:nvCxnSpPr>
        <p:spPr>
          <a:xfrm flipV="1">
            <a:off x="3787288" y="2720651"/>
            <a:ext cx="111519" cy="102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60" name="矩形 59">
            <a:extLst>
              <a:ext uri="{FF2B5EF4-FFF2-40B4-BE49-F238E27FC236}">
                <a16:creationId xmlns:a16="http://schemas.microsoft.com/office/drawing/2014/main" id="{2CE17CF8-625B-43EB-951D-B6C0036F3EBC}"/>
              </a:ext>
            </a:extLst>
          </p:cNvPr>
          <p:cNvSpPr/>
          <p:nvPr/>
        </p:nvSpPr>
        <p:spPr>
          <a:xfrm>
            <a:off x="1334490" y="4869329"/>
            <a:ext cx="351378" cy="369332"/>
          </a:xfrm>
          <a:prstGeom prst="rect">
            <a:avLst/>
          </a:prstGeom>
        </p:spPr>
        <p:txBody>
          <a:bodyPr wrap="none">
            <a:spAutoFit/>
          </a:bodyPr>
          <a:lstStyle/>
          <a:p>
            <a:r>
              <a:rPr lang="en-US" altLang="zh-CN" b="1" dirty="0">
                <a:solidFill>
                  <a:srgbClr val="FF0000"/>
                </a:solidFill>
                <a:latin typeface="Arial" panose="020B0604020202020204" pitchFamily="34" charset="0"/>
                <a:ea typeface="微软雅黑" panose="020B0503020204020204" charset="-122"/>
                <a:cs typeface="Arial" panose="020B0604020202020204" pitchFamily="34" charset="0"/>
              </a:rPr>
              <a:t>N</a:t>
            </a:r>
            <a:endParaRPr lang="zh-CN" altLang="en-US" dirty="0"/>
          </a:p>
        </p:txBody>
      </p:sp>
      <p:sp>
        <p:nvSpPr>
          <p:cNvPr id="61" name="同侧圆角矩形 19">
            <a:extLst>
              <a:ext uri="{FF2B5EF4-FFF2-40B4-BE49-F238E27FC236}">
                <a16:creationId xmlns:a16="http://schemas.microsoft.com/office/drawing/2014/main" id="{A009BE56-3203-4433-8733-1F112861F33C}"/>
              </a:ext>
            </a:extLst>
          </p:cNvPr>
          <p:cNvSpPr/>
          <p:nvPr/>
        </p:nvSpPr>
        <p:spPr>
          <a:xfrm>
            <a:off x="2923672" y="5040178"/>
            <a:ext cx="846375" cy="874462"/>
          </a:xfrm>
          <a:prstGeom prst="ellipse">
            <a:avLst/>
          </a:prstGeom>
          <a:solidFill>
            <a:schemeClr val="accent1">
              <a:lumMod val="50000"/>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050" dirty="0">
                <a:solidFill>
                  <a:schemeClr val="bg1"/>
                </a:solidFill>
                <a:latin typeface="Arial" panose="020B0604020202020204" pitchFamily="34" charset="0"/>
                <a:cs typeface="Arial" panose="020B0604020202020204" pitchFamily="34" charset="0"/>
              </a:rPr>
              <a:t>News</a:t>
            </a:r>
            <a:endParaRPr kumimoji="1" lang="zh-CN" altLang="en-US" sz="1050" dirty="0">
              <a:solidFill>
                <a:schemeClr val="bg1"/>
              </a:solidFill>
              <a:latin typeface="Arial" panose="020B0604020202020204" pitchFamily="34" charset="0"/>
              <a:cs typeface="Arial" panose="020B0604020202020204" pitchFamily="34" charset="0"/>
            </a:endParaRPr>
          </a:p>
        </p:txBody>
      </p:sp>
      <p:cxnSp>
        <p:nvCxnSpPr>
          <p:cNvPr id="64" name="直线箭头连接符 33">
            <a:extLst>
              <a:ext uri="{FF2B5EF4-FFF2-40B4-BE49-F238E27FC236}">
                <a16:creationId xmlns:a16="http://schemas.microsoft.com/office/drawing/2014/main" id="{87C1A4F8-B19F-469D-A955-408BD4609FDA}"/>
              </a:ext>
            </a:extLst>
          </p:cNvPr>
          <p:cNvCxnSpPr>
            <a:cxnSpLocks/>
            <a:stCxn id="61" idx="7"/>
            <a:endCxn id="22" idx="3"/>
          </p:cNvCxnSpPr>
          <p:nvPr/>
        </p:nvCxnSpPr>
        <p:spPr>
          <a:xfrm flipV="1">
            <a:off x="3646098" y="4962342"/>
            <a:ext cx="132193" cy="20589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67" name="矩形 66">
            <a:extLst>
              <a:ext uri="{FF2B5EF4-FFF2-40B4-BE49-F238E27FC236}">
                <a16:creationId xmlns:a16="http://schemas.microsoft.com/office/drawing/2014/main" id="{22AC2E52-87CD-4CF1-B683-5304A38C51B8}"/>
              </a:ext>
            </a:extLst>
          </p:cNvPr>
          <p:cNvSpPr/>
          <p:nvPr/>
        </p:nvSpPr>
        <p:spPr>
          <a:xfrm>
            <a:off x="3497077" y="5634272"/>
            <a:ext cx="351378" cy="369332"/>
          </a:xfrm>
          <a:prstGeom prst="rect">
            <a:avLst/>
          </a:prstGeom>
        </p:spPr>
        <p:txBody>
          <a:bodyPr wrap="none">
            <a:spAutoFit/>
          </a:bodyPr>
          <a:lstStyle/>
          <a:p>
            <a:r>
              <a:rPr lang="en-US" altLang="zh-CN" b="1" dirty="0">
                <a:solidFill>
                  <a:srgbClr val="FF0000"/>
                </a:solidFill>
                <a:latin typeface="Arial" panose="020B0604020202020204" pitchFamily="34" charset="0"/>
                <a:ea typeface="微软雅黑" panose="020B0503020204020204" charset="-122"/>
                <a:cs typeface="Arial" panose="020B0604020202020204" pitchFamily="34" charset="0"/>
              </a:rPr>
              <a:t>N</a:t>
            </a:r>
            <a:endParaRPr lang="zh-CN" alt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矩形 51"/>
          <p:cNvSpPr/>
          <p:nvPr/>
        </p:nvSpPr>
        <p:spPr>
          <a:xfrm>
            <a:off x="2737679" y="4298634"/>
            <a:ext cx="3668642" cy="276999"/>
          </a:xfrm>
          <a:prstGeom prst="rect">
            <a:avLst/>
          </a:prstGeom>
        </p:spPr>
        <p:txBody>
          <a:bodyPr wrap="square">
            <a:spAutoFit/>
          </a:bodyPr>
          <a:lstStyle/>
          <a:p>
            <a:r>
              <a:rPr lang="en-US" altLang="zh-CN" sz="1200" dirty="0">
                <a:solidFill>
                  <a:srgbClr val="071F65"/>
                </a:solidFill>
                <a:latin typeface="Arial" panose="020B0604020202020204" pitchFamily="34" charset="0"/>
                <a:cs typeface="Arial" panose="020B0604020202020204" pitchFamily="34" charset="0"/>
                <a:hlinkClick r:id="rId2"/>
              </a:rPr>
              <a:t>http://39.107.92.174:8888/AD?kw=huawei%20chips</a:t>
            </a:r>
            <a:endParaRPr lang="en-US" altLang="zh-CN" sz="1200" dirty="0">
              <a:solidFill>
                <a:srgbClr val="071F65"/>
              </a:solidFill>
              <a:latin typeface="Arial" panose="020B0604020202020204" pitchFamily="34" charset="0"/>
              <a:cs typeface="Arial" panose="020B0604020202020204" pitchFamily="34" charset="0"/>
              <a:hlinkClick r:id="rId3"/>
            </a:endParaRPr>
          </a:p>
        </p:txBody>
      </p:sp>
      <p:grpSp>
        <p:nvGrpSpPr>
          <p:cNvPr id="59" name="组合 58"/>
          <p:cNvGrpSpPr/>
          <p:nvPr/>
        </p:nvGrpSpPr>
        <p:grpSpPr>
          <a:xfrm>
            <a:off x="472494" y="560391"/>
            <a:ext cx="8199012" cy="3666670"/>
            <a:chOff x="1097984" y="3057714"/>
            <a:chExt cx="6798242" cy="3045262"/>
          </a:xfrm>
        </p:grpSpPr>
        <p:pic>
          <p:nvPicPr>
            <p:cNvPr id="51" name="图片 50"/>
            <p:cNvPicPr>
              <a:picLocks noChangeAspect="1"/>
            </p:cNvPicPr>
            <p:nvPr/>
          </p:nvPicPr>
          <p:blipFill rotWithShape="1">
            <a:blip r:embed="rId4"/>
            <a:srcRect l="19167" t="24579" r="3333" b="13703"/>
            <a:stretch>
              <a:fillRect/>
            </a:stretch>
          </p:blipFill>
          <p:spPr>
            <a:xfrm>
              <a:off x="1097984" y="3057714"/>
              <a:ext cx="6798242" cy="3045262"/>
            </a:xfrm>
            <a:prstGeom prst="rect">
              <a:avLst/>
            </a:prstGeom>
          </p:spPr>
        </p:pic>
        <p:sp>
          <p:nvSpPr>
            <p:cNvPr id="53" name="椭圆 52"/>
            <p:cNvSpPr/>
            <p:nvPr/>
          </p:nvSpPr>
          <p:spPr>
            <a:xfrm>
              <a:off x="2105024" y="5057775"/>
              <a:ext cx="581025" cy="39052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54" name="椭圆 53"/>
            <p:cNvSpPr/>
            <p:nvPr/>
          </p:nvSpPr>
          <p:spPr>
            <a:xfrm>
              <a:off x="2300286" y="4306725"/>
              <a:ext cx="581025" cy="39052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55" name="椭圆 54"/>
            <p:cNvSpPr/>
            <p:nvPr/>
          </p:nvSpPr>
          <p:spPr>
            <a:xfrm>
              <a:off x="3324224" y="4385082"/>
              <a:ext cx="581025" cy="39052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56" name="椭圆 55"/>
            <p:cNvSpPr/>
            <p:nvPr/>
          </p:nvSpPr>
          <p:spPr>
            <a:xfrm>
              <a:off x="3324223" y="4073954"/>
              <a:ext cx="581025" cy="39052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57" name="椭圆 56"/>
            <p:cNvSpPr/>
            <p:nvPr/>
          </p:nvSpPr>
          <p:spPr>
            <a:xfrm>
              <a:off x="4281487" y="4501988"/>
              <a:ext cx="581025" cy="39052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58" name="椭圆 57"/>
            <p:cNvSpPr/>
            <p:nvPr/>
          </p:nvSpPr>
          <p:spPr>
            <a:xfrm>
              <a:off x="3916080" y="3867695"/>
              <a:ext cx="581025" cy="39052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grpSp>
      <p:sp>
        <p:nvSpPr>
          <p:cNvPr id="60" name="文本框 59"/>
          <p:cNvSpPr txBox="1"/>
          <p:nvPr/>
        </p:nvSpPr>
        <p:spPr>
          <a:xfrm>
            <a:off x="472494" y="4753019"/>
            <a:ext cx="8199012" cy="1600438"/>
          </a:xfrm>
          <a:prstGeom prst="rect">
            <a:avLst/>
          </a:prstGeom>
          <a:solidFill>
            <a:schemeClr val="bg2">
              <a:alpha val="64000"/>
            </a:schemeClr>
          </a:solidFill>
          <a:ln>
            <a:noFill/>
          </a:ln>
        </p:spPr>
        <p:style>
          <a:lnRef idx="2">
            <a:schemeClr val="dk1"/>
          </a:lnRef>
          <a:fillRef idx="1">
            <a:schemeClr val="lt1"/>
          </a:fillRef>
          <a:effectRef idx="0">
            <a:schemeClr val="dk1"/>
          </a:effectRef>
          <a:fontRef idx="minor">
            <a:schemeClr val="dk1"/>
          </a:fontRef>
        </p:style>
        <p:txBody>
          <a:bodyPr wrap="square" rtlCol="0">
            <a:spAutoFit/>
          </a:bodyPr>
          <a:lstStyle/>
          <a:p>
            <a:r>
              <a:rPr lang="en-US" altLang="zh-CN" b="1" u="sng" dirty="0">
                <a:solidFill>
                  <a:srgbClr val="071F65"/>
                </a:solidFill>
                <a:latin typeface="Arial" panose="020B0604020202020204" pitchFamily="34" charset="0"/>
                <a:cs typeface="Arial" panose="020B0604020202020204" pitchFamily="34" charset="0"/>
              </a:rPr>
              <a:t>chips -&gt; authority -&gt; region -&gt; banks -&gt; Huawei -&gt; phones -&gt; apple</a:t>
            </a:r>
          </a:p>
          <a:p>
            <a:endParaRPr lang="en-US" altLang="zh-CN" sz="1600" b="1" u="sng" dirty="0">
              <a:solidFill>
                <a:srgbClr val="071F65"/>
              </a:solidFill>
              <a:latin typeface="Arial" panose="020B0604020202020204" pitchFamily="34" charset="0"/>
              <a:cs typeface="Arial" panose="020B0604020202020204" pitchFamily="34" charset="0"/>
            </a:endParaRPr>
          </a:p>
          <a:p>
            <a:r>
              <a:rPr lang="en-US" altLang="zh-CN" sz="1600" dirty="0">
                <a:solidFill>
                  <a:srgbClr val="071F65"/>
                </a:solidFill>
                <a:latin typeface="Arial" panose="020B0604020202020204" pitchFamily="34" charset="0"/>
                <a:cs typeface="Arial" panose="020B0604020202020204" pitchFamily="34" charset="0"/>
              </a:rPr>
              <a:t>The innovative </a:t>
            </a:r>
            <a:r>
              <a:rPr lang="en-US" altLang="zh-CN" sz="1600" b="1" dirty="0">
                <a:solidFill>
                  <a:srgbClr val="071F65"/>
                </a:solidFill>
                <a:latin typeface="Arial" panose="020B0604020202020204" pitchFamily="34" charset="0"/>
                <a:cs typeface="Arial" panose="020B0604020202020204" pitchFamily="34" charset="0"/>
              </a:rPr>
              <a:t>chip</a:t>
            </a:r>
            <a:r>
              <a:rPr lang="en-US" altLang="zh-CN" sz="1600" dirty="0">
                <a:solidFill>
                  <a:srgbClr val="071F65"/>
                </a:solidFill>
                <a:latin typeface="Arial" panose="020B0604020202020204" pitchFamily="34" charset="0"/>
                <a:cs typeface="Arial" panose="020B0604020202020204" pitchFamily="34" charset="0"/>
              </a:rPr>
              <a:t>, checked by corresponding </a:t>
            </a:r>
            <a:r>
              <a:rPr lang="en-US" altLang="zh-CN" sz="1600" b="1" dirty="0">
                <a:solidFill>
                  <a:srgbClr val="071F65"/>
                </a:solidFill>
                <a:latin typeface="Arial" panose="020B0604020202020204" pitchFamily="34" charset="0"/>
                <a:cs typeface="Arial" panose="020B0604020202020204" pitchFamily="34" charset="0"/>
              </a:rPr>
              <a:t>authorities</a:t>
            </a:r>
            <a:r>
              <a:rPr lang="en-US" altLang="zh-CN" sz="1600" dirty="0">
                <a:solidFill>
                  <a:srgbClr val="071F65"/>
                </a:solidFill>
                <a:latin typeface="Arial" panose="020B0604020202020204" pitchFamily="34" charset="0"/>
                <a:cs typeface="Arial" panose="020B0604020202020204" pitchFamily="34" charset="0"/>
              </a:rPr>
              <a:t>, provides a platform for </a:t>
            </a:r>
            <a:r>
              <a:rPr lang="en-US" altLang="zh-CN" sz="1600" b="1" dirty="0">
                <a:solidFill>
                  <a:srgbClr val="071F65"/>
                </a:solidFill>
                <a:latin typeface="Arial" panose="020B0604020202020204" pitchFamily="34" charset="0"/>
                <a:cs typeface="Arial" panose="020B0604020202020204" pitchFamily="34" charset="0"/>
              </a:rPr>
              <a:t>Huawei</a:t>
            </a:r>
            <a:r>
              <a:rPr lang="en-US" altLang="zh-CN" sz="1600" dirty="0">
                <a:solidFill>
                  <a:srgbClr val="071F65"/>
                </a:solidFill>
                <a:latin typeface="Arial" panose="020B0604020202020204" pitchFamily="34" charset="0"/>
                <a:cs typeface="Arial" panose="020B0604020202020204" pitchFamily="34" charset="0"/>
              </a:rPr>
              <a:t> to adapt itself to both </a:t>
            </a:r>
            <a:r>
              <a:rPr lang="en-US" altLang="zh-CN" sz="1600" b="1" dirty="0">
                <a:solidFill>
                  <a:srgbClr val="071F65"/>
                </a:solidFill>
                <a:latin typeface="Arial" panose="020B0604020202020204" pitchFamily="34" charset="0"/>
                <a:cs typeface="Arial" panose="020B0604020202020204" pitchFamily="34" charset="0"/>
              </a:rPr>
              <a:t>IOS (Apple) </a:t>
            </a:r>
            <a:r>
              <a:rPr lang="en-US" altLang="zh-CN" sz="1600" dirty="0">
                <a:solidFill>
                  <a:srgbClr val="071F65"/>
                </a:solidFill>
                <a:latin typeface="Arial" panose="020B0604020202020204" pitchFamily="34" charset="0"/>
                <a:cs typeface="Arial" panose="020B0604020202020204" pitchFamily="34" charset="0"/>
              </a:rPr>
              <a:t>and Android together, which is the main job of Richard Yu recently, which might be an intervention to the market of smartphones. The investment </a:t>
            </a:r>
            <a:r>
              <a:rPr lang="en-US" altLang="zh-CN" sz="1600" b="1" dirty="0">
                <a:solidFill>
                  <a:srgbClr val="071F65"/>
                </a:solidFill>
                <a:latin typeface="Arial" panose="020B0604020202020204" pitchFamily="34" charset="0"/>
                <a:cs typeface="Arial" panose="020B0604020202020204" pitchFamily="34" charset="0"/>
              </a:rPr>
              <a:t>banks</a:t>
            </a:r>
            <a:r>
              <a:rPr lang="en-US" altLang="zh-CN" sz="1600" dirty="0">
                <a:solidFill>
                  <a:srgbClr val="071F65"/>
                </a:solidFill>
                <a:latin typeface="Arial" panose="020B0604020202020204" pitchFamily="34" charset="0"/>
                <a:cs typeface="Arial" panose="020B0604020202020204" pitchFamily="34" charset="0"/>
              </a:rPr>
              <a:t>’ suggest to investing to electronic stock can also reflect the situation</a:t>
            </a:r>
            <a:endParaRPr lang="zh-CN" altLang="en-US" sz="1600" dirty="0">
              <a:solidFill>
                <a:srgbClr val="071F65"/>
              </a:solidFill>
              <a:latin typeface="Arial" panose="020B0604020202020204" pitchFamily="34" charset="0"/>
              <a:cs typeface="Arial" panose="020B0604020202020204" pitchFamily="34" charset="0"/>
            </a:endParaRPr>
          </a:p>
        </p:txBody>
      </p:sp>
      <p:grpSp>
        <p:nvGrpSpPr>
          <p:cNvPr id="15" name="组合 14">
            <a:extLst>
              <a:ext uri="{FF2B5EF4-FFF2-40B4-BE49-F238E27FC236}">
                <a16:creationId xmlns:a16="http://schemas.microsoft.com/office/drawing/2014/main" id="{8377EAE2-03B9-4334-8460-B67253184BF2}"/>
              </a:ext>
            </a:extLst>
          </p:cNvPr>
          <p:cNvGrpSpPr/>
          <p:nvPr/>
        </p:nvGrpSpPr>
        <p:grpSpPr>
          <a:xfrm>
            <a:off x="0" y="69215"/>
            <a:ext cx="8109585" cy="646430"/>
            <a:chOff x="0" y="109"/>
            <a:chExt cx="12771" cy="1018"/>
          </a:xfrm>
        </p:grpSpPr>
        <p:sp>
          <p:nvSpPr>
            <p:cNvPr id="16" name="矩形 46">
              <a:extLst>
                <a:ext uri="{FF2B5EF4-FFF2-40B4-BE49-F238E27FC236}">
                  <a16:creationId xmlns:a16="http://schemas.microsoft.com/office/drawing/2014/main" id="{072195CF-AB93-4F53-BC40-3CB4A6031167}"/>
                </a:ext>
              </a:extLst>
            </p:cNvPr>
            <p:cNvSpPr>
              <a:spLocks noChangeArrowheads="1"/>
            </p:cNvSpPr>
            <p:nvPr/>
          </p:nvSpPr>
          <p:spPr bwMode="auto">
            <a:xfrm>
              <a:off x="807" y="109"/>
              <a:ext cx="11964" cy="10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a:spcBef>
                  <a:spcPct val="20000"/>
                </a:spcBef>
                <a:buFont typeface="Arial" panose="020B0604020202090204" pitchFamily="34" charset="0"/>
                <a:buChar char="•"/>
                <a:defRPr sz="3200">
                  <a:solidFill>
                    <a:schemeClr val="tx1"/>
                  </a:solidFill>
                  <a:latin typeface="微软雅黑" panose="020B0503020204020204" charset="-122"/>
                  <a:ea typeface="微软雅黑" panose="020B0503020204020204" charset="-122"/>
                  <a:sym typeface="Calibri" panose="020F0702030404030204" charset="0"/>
                </a:defRPr>
              </a:lvl1pPr>
              <a:lvl2pPr marL="742950" indent="-285750">
                <a:spcBef>
                  <a:spcPct val="20000"/>
                </a:spcBef>
                <a:buFont typeface="Arial" panose="020B0604020202090204" pitchFamily="34" charset="0"/>
                <a:buChar char="–"/>
                <a:defRPr sz="2800">
                  <a:solidFill>
                    <a:schemeClr val="tx1"/>
                  </a:solidFill>
                  <a:latin typeface="微软雅黑" panose="020B0503020204020204" charset="-122"/>
                  <a:ea typeface="微软雅黑" panose="020B0503020204020204" charset="-122"/>
                  <a:sym typeface="Calibri" panose="020F0702030404030204" charset="0"/>
                </a:defRPr>
              </a:lvl2pPr>
              <a:lvl3pPr marL="1143000" indent="-228600">
                <a:spcBef>
                  <a:spcPct val="20000"/>
                </a:spcBef>
                <a:buFont typeface="Arial" panose="020B0604020202090204" pitchFamily="34" charset="0"/>
                <a:buChar char="•"/>
                <a:defRPr sz="2400">
                  <a:solidFill>
                    <a:schemeClr val="tx1"/>
                  </a:solidFill>
                  <a:latin typeface="微软雅黑" panose="020B0503020204020204" charset="-122"/>
                  <a:ea typeface="微软雅黑" panose="020B0503020204020204" charset="-122"/>
                  <a:sym typeface="Calibri" panose="020F0702030404030204" charset="0"/>
                </a:defRPr>
              </a:lvl3pPr>
              <a:lvl4pPr marL="1600200" indent="-228600">
                <a:spcBef>
                  <a:spcPct val="20000"/>
                </a:spcBef>
                <a:buFont typeface="Arial" panose="020B0604020202090204" pitchFamily="34" charset="0"/>
                <a:buChar char="–"/>
                <a:defRPr sz="2000">
                  <a:solidFill>
                    <a:schemeClr val="tx1"/>
                  </a:solidFill>
                  <a:latin typeface="微软雅黑" panose="020B0503020204020204" charset="-122"/>
                  <a:ea typeface="微软雅黑" panose="020B0503020204020204" charset="-122"/>
                  <a:sym typeface="Calibri" panose="020F0702030404030204" charset="0"/>
                </a:defRPr>
              </a:lvl4pPr>
              <a:lvl5pPr marL="2057400" indent="-228600">
                <a:spcBef>
                  <a:spcPct val="20000"/>
                </a:spcBef>
                <a:buFont typeface="Arial" panose="020B0604020202090204" pitchFamily="34" charset="0"/>
                <a:buChar char="»"/>
                <a:defRPr sz="2000">
                  <a:solidFill>
                    <a:schemeClr val="tx1"/>
                  </a:solidFill>
                  <a:latin typeface="微软雅黑" panose="020B0503020204020204" charset="-122"/>
                  <a:ea typeface="微软雅黑" panose="020B0503020204020204" charset="-122"/>
                  <a:sym typeface="Calibri" panose="020F0702030404030204" charset="0"/>
                </a:defRPr>
              </a:lvl5pPr>
              <a:lvl6pPr marL="2514600" indent="-228600" eaLnBrk="0" fontAlgn="base" hangingPunct="0">
                <a:spcBef>
                  <a:spcPct val="20000"/>
                </a:spcBef>
                <a:spcAft>
                  <a:spcPct val="0"/>
                </a:spcAft>
                <a:buFont typeface="Arial" panose="020B0604020202090204" pitchFamily="34" charset="0"/>
                <a:buChar char="»"/>
                <a:defRPr sz="2000">
                  <a:solidFill>
                    <a:schemeClr val="tx1"/>
                  </a:solidFill>
                  <a:latin typeface="微软雅黑" panose="020B0503020204020204" charset="-122"/>
                  <a:ea typeface="微软雅黑" panose="020B0503020204020204" charset="-122"/>
                  <a:sym typeface="Calibri" panose="020F0702030404030204" charset="0"/>
                </a:defRPr>
              </a:lvl6pPr>
              <a:lvl7pPr marL="2971800" indent="-228600" eaLnBrk="0" fontAlgn="base" hangingPunct="0">
                <a:spcBef>
                  <a:spcPct val="20000"/>
                </a:spcBef>
                <a:spcAft>
                  <a:spcPct val="0"/>
                </a:spcAft>
                <a:buFont typeface="Arial" panose="020B0604020202090204" pitchFamily="34" charset="0"/>
                <a:buChar char="»"/>
                <a:defRPr sz="2000">
                  <a:solidFill>
                    <a:schemeClr val="tx1"/>
                  </a:solidFill>
                  <a:latin typeface="微软雅黑" panose="020B0503020204020204" charset="-122"/>
                  <a:ea typeface="微软雅黑" panose="020B0503020204020204" charset="-122"/>
                  <a:sym typeface="Calibri" panose="020F0702030404030204" charset="0"/>
                </a:defRPr>
              </a:lvl7pPr>
              <a:lvl8pPr marL="3429000" indent="-228600" eaLnBrk="0" fontAlgn="base" hangingPunct="0">
                <a:spcBef>
                  <a:spcPct val="20000"/>
                </a:spcBef>
                <a:spcAft>
                  <a:spcPct val="0"/>
                </a:spcAft>
                <a:buFont typeface="Arial" panose="020B0604020202090204" pitchFamily="34" charset="0"/>
                <a:buChar char="»"/>
                <a:defRPr sz="2000">
                  <a:solidFill>
                    <a:schemeClr val="tx1"/>
                  </a:solidFill>
                  <a:latin typeface="微软雅黑" panose="020B0503020204020204" charset="-122"/>
                  <a:ea typeface="微软雅黑" panose="020B0503020204020204" charset="-122"/>
                  <a:sym typeface="Calibri" panose="020F0702030404030204" charset="0"/>
                </a:defRPr>
              </a:lvl8pPr>
              <a:lvl9pPr marL="3886200" indent="-228600" eaLnBrk="0" fontAlgn="base" hangingPunct="0">
                <a:spcBef>
                  <a:spcPct val="20000"/>
                </a:spcBef>
                <a:spcAft>
                  <a:spcPct val="0"/>
                </a:spcAft>
                <a:buFont typeface="Arial" panose="020B0604020202090204" pitchFamily="34" charset="0"/>
                <a:buChar char="»"/>
                <a:defRPr sz="2000">
                  <a:solidFill>
                    <a:schemeClr val="tx1"/>
                  </a:solidFill>
                  <a:latin typeface="微软雅黑" panose="020B0503020204020204" charset="-122"/>
                  <a:ea typeface="微软雅黑" panose="020B0503020204020204" charset="-122"/>
                  <a:sym typeface="Calibri" panose="020F0702030404030204" charset="0"/>
                </a:defRPr>
              </a:lvl9pPr>
            </a:lstStyle>
            <a:p>
              <a:pPr>
                <a:buNone/>
              </a:pPr>
              <a:r>
                <a:rPr lang="en-US" altLang="zh-CN" sz="3600" b="1" dirty="0">
                  <a:solidFill>
                    <a:srgbClr val="071F65"/>
                  </a:solidFill>
                  <a:latin typeface="Arial" panose="020B0604020202020204" pitchFamily="34" charset="0"/>
                  <a:cs typeface="Arial" panose="020B0604020202020204" pitchFamily="34" charset="0"/>
                </a:rPr>
                <a:t>Knowledge Graph Search Results</a:t>
              </a:r>
            </a:p>
          </p:txBody>
        </p:sp>
        <p:sp>
          <p:nvSpPr>
            <p:cNvPr id="17" name="等腰三角形 47">
              <a:extLst>
                <a:ext uri="{FF2B5EF4-FFF2-40B4-BE49-F238E27FC236}">
                  <a16:creationId xmlns:a16="http://schemas.microsoft.com/office/drawing/2014/main" id="{8756CDC9-7A93-4BF5-A16C-8CAB72B1447F}"/>
                </a:ext>
              </a:extLst>
            </p:cNvPr>
            <p:cNvSpPr>
              <a:spLocks noChangeArrowheads="1"/>
            </p:cNvSpPr>
            <p:nvPr/>
          </p:nvSpPr>
          <p:spPr bwMode="auto">
            <a:xfrm rot="5400000">
              <a:off x="-63" y="248"/>
              <a:ext cx="915" cy="790"/>
            </a:xfrm>
            <a:prstGeom prst="triangle">
              <a:avLst>
                <a:gd name="adj" fmla="val 50000"/>
              </a:avLst>
            </a:prstGeom>
            <a:solidFill>
              <a:srgbClr val="071F65"/>
            </a:solidFill>
            <a:ln>
              <a:noFill/>
            </a:ln>
          </p:spPr>
          <p:txBody>
            <a:bodyPr lIns="91438" tIns="45719" rIns="91438" bIns="45719" anchor="ctr"/>
            <a:lstStyle>
              <a:lvl1pPr>
                <a:spcBef>
                  <a:spcPct val="20000"/>
                </a:spcBef>
                <a:buFont typeface="Arial" panose="020B0604020202090204" pitchFamily="34" charset="0"/>
                <a:buChar char="•"/>
                <a:defRPr sz="3200">
                  <a:solidFill>
                    <a:schemeClr val="tx1"/>
                  </a:solidFill>
                  <a:latin typeface="微软雅黑" panose="020B0503020204020204" charset="-122"/>
                  <a:ea typeface="微软雅黑" panose="020B0503020204020204" charset="-122"/>
                  <a:sym typeface="Calibri" panose="020F0702030404030204" charset="0"/>
                </a:defRPr>
              </a:lvl1pPr>
              <a:lvl2pPr marL="742950" indent="-285750">
                <a:spcBef>
                  <a:spcPct val="20000"/>
                </a:spcBef>
                <a:buFont typeface="Arial" panose="020B0604020202090204" pitchFamily="34" charset="0"/>
                <a:buChar char="–"/>
                <a:defRPr sz="2800">
                  <a:solidFill>
                    <a:schemeClr val="tx1"/>
                  </a:solidFill>
                  <a:latin typeface="微软雅黑" panose="020B0503020204020204" charset="-122"/>
                  <a:ea typeface="微软雅黑" panose="020B0503020204020204" charset="-122"/>
                  <a:sym typeface="Calibri" panose="020F0702030404030204" charset="0"/>
                </a:defRPr>
              </a:lvl2pPr>
              <a:lvl3pPr marL="1143000" indent="-228600">
                <a:spcBef>
                  <a:spcPct val="20000"/>
                </a:spcBef>
                <a:buFont typeface="Arial" panose="020B0604020202090204" pitchFamily="34" charset="0"/>
                <a:buChar char="•"/>
                <a:defRPr sz="2400">
                  <a:solidFill>
                    <a:schemeClr val="tx1"/>
                  </a:solidFill>
                  <a:latin typeface="微软雅黑" panose="020B0503020204020204" charset="-122"/>
                  <a:ea typeface="微软雅黑" panose="020B0503020204020204" charset="-122"/>
                  <a:sym typeface="Calibri" panose="020F0702030404030204" charset="0"/>
                </a:defRPr>
              </a:lvl3pPr>
              <a:lvl4pPr marL="1600200" indent="-228600">
                <a:spcBef>
                  <a:spcPct val="20000"/>
                </a:spcBef>
                <a:buFont typeface="Arial" panose="020B0604020202090204" pitchFamily="34" charset="0"/>
                <a:buChar char="–"/>
                <a:defRPr sz="2000">
                  <a:solidFill>
                    <a:schemeClr val="tx1"/>
                  </a:solidFill>
                  <a:latin typeface="微软雅黑" panose="020B0503020204020204" charset="-122"/>
                  <a:ea typeface="微软雅黑" panose="020B0503020204020204" charset="-122"/>
                  <a:sym typeface="Calibri" panose="020F0702030404030204" charset="0"/>
                </a:defRPr>
              </a:lvl4pPr>
              <a:lvl5pPr marL="2057400" indent="-228600">
                <a:spcBef>
                  <a:spcPct val="20000"/>
                </a:spcBef>
                <a:buFont typeface="Arial" panose="020B0604020202090204" pitchFamily="34" charset="0"/>
                <a:buChar char="»"/>
                <a:defRPr sz="2000">
                  <a:solidFill>
                    <a:schemeClr val="tx1"/>
                  </a:solidFill>
                  <a:latin typeface="微软雅黑" panose="020B0503020204020204" charset="-122"/>
                  <a:ea typeface="微软雅黑" panose="020B0503020204020204" charset="-122"/>
                  <a:sym typeface="Calibri" panose="020F0702030404030204" charset="0"/>
                </a:defRPr>
              </a:lvl5pPr>
              <a:lvl6pPr marL="2514600" indent="-228600" eaLnBrk="0" fontAlgn="base" hangingPunct="0">
                <a:spcBef>
                  <a:spcPct val="20000"/>
                </a:spcBef>
                <a:spcAft>
                  <a:spcPct val="0"/>
                </a:spcAft>
                <a:buFont typeface="Arial" panose="020B0604020202090204" pitchFamily="34" charset="0"/>
                <a:buChar char="»"/>
                <a:defRPr sz="2000">
                  <a:solidFill>
                    <a:schemeClr val="tx1"/>
                  </a:solidFill>
                  <a:latin typeface="微软雅黑" panose="020B0503020204020204" charset="-122"/>
                  <a:ea typeface="微软雅黑" panose="020B0503020204020204" charset="-122"/>
                  <a:sym typeface="Calibri" panose="020F0702030404030204" charset="0"/>
                </a:defRPr>
              </a:lvl6pPr>
              <a:lvl7pPr marL="2971800" indent="-228600" eaLnBrk="0" fontAlgn="base" hangingPunct="0">
                <a:spcBef>
                  <a:spcPct val="20000"/>
                </a:spcBef>
                <a:spcAft>
                  <a:spcPct val="0"/>
                </a:spcAft>
                <a:buFont typeface="Arial" panose="020B0604020202090204" pitchFamily="34" charset="0"/>
                <a:buChar char="»"/>
                <a:defRPr sz="2000">
                  <a:solidFill>
                    <a:schemeClr val="tx1"/>
                  </a:solidFill>
                  <a:latin typeface="微软雅黑" panose="020B0503020204020204" charset="-122"/>
                  <a:ea typeface="微软雅黑" panose="020B0503020204020204" charset="-122"/>
                  <a:sym typeface="Calibri" panose="020F0702030404030204" charset="0"/>
                </a:defRPr>
              </a:lvl7pPr>
              <a:lvl8pPr marL="3429000" indent="-228600" eaLnBrk="0" fontAlgn="base" hangingPunct="0">
                <a:spcBef>
                  <a:spcPct val="20000"/>
                </a:spcBef>
                <a:spcAft>
                  <a:spcPct val="0"/>
                </a:spcAft>
                <a:buFont typeface="Arial" panose="020B0604020202090204" pitchFamily="34" charset="0"/>
                <a:buChar char="»"/>
                <a:defRPr sz="2000">
                  <a:solidFill>
                    <a:schemeClr val="tx1"/>
                  </a:solidFill>
                  <a:latin typeface="微软雅黑" panose="020B0503020204020204" charset="-122"/>
                  <a:ea typeface="微软雅黑" panose="020B0503020204020204" charset="-122"/>
                  <a:sym typeface="Calibri" panose="020F0702030404030204" charset="0"/>
                </a:defRPr>
              </a:lvl8pPr>
              <a:lvl9pPr marL="3886200" indent="-228600" eaLnBrk="0" fontAlgn="base" hangingPunct="0">
                <a:spcBef>
                  <a:spcPct val="20000"/>
                </a:spcBef>
                <a:spcAft>
                  <a:spcPct val="0"/>
                </a:spcAft>
                <a:buFont typeface="Arial" panose="020B0604020202090204" pitchFamily="34" charset="0"/>
                <a:buChar char="»"/>
                <a:defRPr sz="2000">
                  <a:solidFill>
                    <a:schemeClr val="tx1"/>
                  </a:solidFill>
                  <a:latin typeface="微软雅黑" panose="020B0503020204020204" charset="-122"/>
                  <a:ea typeface="微软雅黑" panose="020B0503020204020204" charset="-122"/>
                  <a:sym typeface="Calibri" panose="020F0702030404030204" charset="0"/>
                </a:defRPr>
              </a:lvl9pPr>
            </a:lstStyle>
            <a:p>
              <a:pPr algn="ctr" eaLnBrk="1" hangingPunct="1">
                <a:spcBef>
                  <a:spcPct val="0"/>
                </a:spcBef>
                <a:buFont typeface="Arial" panose="020B0604020202090204" pitchFamily="34" charset="0"/>
                <a:buNone/>
              </a:pPr>
              <a:endParaRPr lang="zh-CN" altLang="zh-CN" sz="2000">
                <a:solidFill>
                  <a:srgbClr val="FFFFFF"/>
                </a:solidFill>
                <a:latin typeface="Arial" panose="020B0604020202020204" pitchFamily="34" charset="0"/>
                <a:cs typeface="Arial" panose="020B0604020202020204" pitchFamily="34" charset="0"/>
                <a:sym typeface="微软雅黑" panose="020B0503020204020204" charset="-122"/>
              </a:endParaRPr>
            </a:p>
          </p:txBody>
        </p:sp>
      </p:grpSp>
    </p:spTree>
  </p:cSld>
  <p:clrMapOvr>
    <a:masterClrMapping/>
  </p:clrMapOvr>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lumMod val="50000"/>
            <a:alpha val="53000"/>
          </a:schemeClr>
        </a:solidFill>
        <a:ln>
          <a:noFill/>
        </a:ln>
      </a:spPr>
      <a:bodyPr rtlCol="0" anchor="ctr"/>
      <a:lstStyle>
        <a:defPPr algn="ctr">
          <a:defRPr kumimoji="1" sz="1600" dirty="0">
            <a:solidFill>
              <a:schemeClr val="bg1"/>
            </a:solidFill>
            <a:latin typeface="Arial" panose="020B0604020202020204" pitchFamily="34" charset="0"/>
            <a:cs typeface="Arial" panose="020B0604020202020204" pitchFamily="34" charset="0"/>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139</TotalTime>
  <Words>895</Words>
  <Application>Microsoft Office PowerPoint</Application>
  <PresentationFormat>全屏显示(4:3)</PresentationFormat>
  <Paragraphs>216</Paragraphs>
  <Slides>11</Slides>
  <Notes>0</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11</vt:i4>
      </vt:variant>
    </vt:vector>
  </HeadingPairs>
  <TitlesOfParts>
    <vt:vector size="19" baseType="lpstr">
      <vt:lpstr>等线</vt:lpstr>
      <vt:lpstr>微软雅黑</vt:lpstr>
      <vt:lpstr>Arial</vt:lpstr>
      <vt:lpstr>Calibri</vt:lpstr>
      <vt:lpstr>Calibri Light</vt:lpstr>
      <vt:lpstr>Cambria Math</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zhangyanling</dc:creator>
  <cp:lastModifiedBy>yudong mei</cp:lastModifiedBy>
  <cp:revision>127</cp:revision>
  <dcterms:created xsi:type="dcterms:W3CDTF">2020-01-14T03:51:24Z</dcterms:created>
  <dcterms:modified xsi:type="dcterms:W3CDTF">2020-01-14T15:51:25Z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2052-1.5.1.2195</vt:lpwstr>
  </property>
</Properties>
</file>